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  <p:sldMasterId id="2147483868" r:id="rId5"/>
  </p:sldMasterIdLst>
  <p:notesMasterIdLst>
    <p:notesMasterId r:id="rId32"/>
  </p:notesMasterIdLst>
  <p:handoutMasterIdLst>
    <p:handoutMasterId r:id="rId33"/>
  </p:handoutMasterIdLst>
  <p:sldIdLst>
    <p:sldId id="446" r:id="rId6"/>
    <p:sldId id="451" r:id="rId7"/>
    <p:sldId id="460" r:id="rId8"/>
    <p:sldId id="452" r:id="rId9"/>
    <p:sldId id="453" r:id="rId10"/>
    <p:sldId id="454" r:id="rId11"/>
    <p:sldId id="455" r:id="rId12"/>
    <p:sldId id="456" r:id="rId13"/>
    <p:sldId id="457" r:id="rId14"/>
    <p:sldId id="461" r:id="rId15"/>
    <p:sldId id="462" r:id="rId16"/>
    <p:sldId id="464" r:id="rId17"/>
    <p:sldId id="467" r:id="rId18"/>
    <p:sldId id="468" r:id="rId19"/>
    <p:sldId id="465" r:id="rId20"/>
    <p:sldId id="469" r:id="rId21"/>
    <p:sldId id="471" r:id="rId22"/>
    <p:sldId id="473" r:id="rId23"/>
    <p:sldId id="474" r:id="rId24"/>
    <p:sldId id="475" r:id="rId25"/>
    <p:sldId id="476" r:id="rId26"/>
    <p:sldId id="478" r:id="rId27"/>
    <p:sldId id="477" r:id="rId28"/>
    <p:sldId id="470" r:id="rId29"/>
    <p:sldId id="479" r:id="rId30"/>
    <p:sldId id="45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4660"/>
  </p:normalViewPr>
  <p:slideViewPr>
    <p:cSldViewPr snapToGrid="0">
      <p:cViewPr varScale="1">
        <p:scale>
          <a:sx n="85" d="100"/>
          <a:sy n="85" d="100"/>
        </p:scale>
        <p:origin x="605" y="62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38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66581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2671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820123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4770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770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3318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285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415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514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3862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431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179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75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  <p:sldLayoutId id="2147483876" r:id="rId8"/>
    <p:sldLayoutId id="2147483877" r:id="rId9"/>
    <p:sldLayoutId id="2147483878" r:id="rId10"/>
    <p:sldLayoutId id="2147483879" r:id="rId11"/>
    <p:sldLayoutId id="214748388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" b="2"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3201649" y="523875"/>
            <a:ext cx="914400" cy="1333500"/>
          </a:xfrm>
        </p:spPr>
        <p:txBody>
          <a:bodyPr anchor="t" anchorCtr="0">
            <a:normAutofit fontScale="90000"/>
          </a:bodyPr>
          <a:lstStyle/>
          <a:p>
            <a:br>
              <a:rPr lang="en-US" sz="6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				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1BDEB-D8AA-4AB9-A39A-9BE457F46F1F}"/>
              </a:ext>
            </a:extLst>
          </p:cNvPr>
          <p:cNvSpPr/>
          <p:nvPr/>
        </p:nvSpPr>
        <p:spPr>
          <a:xfrm>
            <a:off x="8561294" y="4643718"/>
            <a:ext cx="3433482" cy="19991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IN" sz="2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Submitted By,</a:t>
            </a:r>
          </a:p>
          <a:p>
            <a:pPr algn="ctr"/>
            <a:r>
              <a:rPr lang="en-IN" sz="28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Vineesha</a:t>
            </a:r>
            <a:r>
              <a:rPr lang="en-IN" sz="2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 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726918-3841-4004-8776-C89AB06C75AF}"/>
              </a:ext>
            </a:extLst>
          </p:cNvPr>
          <p:cNvSpPr/>
          <p:nvPr/>
        </p:nvSpPr>
        <p:spPr>
          <a:xfrm>
            <a:off x="542925" y="400049"/>
            <a:ext cx="4953000" cy="22193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F2EB5A-0DAA-4A15-A832-7658538578E0}"/>
              </a:ext>
            </a:extLst>
          </p:cNvPr>
          <p:cNvSpPr txBox="1"/>
          <p:nvPr/>
        </p:nvSpPr>
        <p:spPr>
          <a:xfrm>
            <a:off x="752474" y="400049"/>
            <a:ext cx="57054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Authorized Data Deduplication Using Hybrid Cloud</a:t>
            </a:r>
            <a:endParaRPr lang="en-IN" sz="44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6F174-8195-454A-A5F1-934EC35D7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400" b="1" dirty="0"/>
              <a:t>DFD Level 0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930436-AC87-433D-B61C-A9B7A2EC0011}"/>
              </a:ext>
            </a:extLst>
          </p:cNvPr>
          <p:cNvSpPr/>
          <p:nvPr/>
        </p:nvSpPr>
        <p:spPr>
          <a:xfrm>
            <a:off x="645459" y="3061447"/>
            <a:ext cx="1936376" cy="73510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6C7613-6D78-4049-9369-E9AD02A20374}"/>
              </a:ext>
            </a:extLst>
          </p:cNvPr>
          <p:cNvSpPr/>
          <p:nvPr/>
        </p:nvSpPr>
        <p:spPr>
          <a:xfrm>
            <a:off x="9224681" y="3061447"/>
            <a:ext cx="1936376" cy="73510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Admin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1809A57-679F-4534-97DD-ACB6346494CC}"/>
              </a:ext>
            </a:extLst>
          </p:cNvPr>
          <p:cNvSpPr/>
          <p:nvPr/>
        </p:nvSpPr>
        <p:spPr>
          <a:xfrm>
            <a:off x="4993341" y="2766219"/>
            <a:ext cx="2052917" cy="132556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Infotech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3134BD-9EC8-4177-AAFA-E679C574DE78}"/>
              </a:ext>
            </a:extLst>
          </p:cNvPr>
          <p:cNvSpPr/>
          <p:nvPr/>
        </p:nvSpPr>
        <p:spPr>
          <a:xfrm>
            <a:off x="2792505" y="2752170"/>
            <a:ext cx="2021541" cy="340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Request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7A10B5E-6067-4FE1-BE92-9D334C53E730}"/>
              </a:ext>
            </a:extLst>
          </p:cNvPr>
          <p:cNvSpPr/>
          <p:nvPr/>
        </p:nvSpPr>
        <p:spPr>
          <a:xfrm>
            <a:off x="7077633" y="3760087"/>
            <a:ext cx="2021541" cy="340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Response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EFB10C8-E8D3-486B-8B93-D7C421BC6D4A}"/>
              </a:ext>
            </a:extLst>
          </p:cNvPr>
          <p:cNvSpPr/>
          <p:nvPr/>
        </p:nvSpPr>
        <p:spPr>
          <a:xfrm>
            <a:off x="7077634" y="2756650"/>
            <a:ext cx="2021541" cy="340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Request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EF95A67-27B4-4632-8D11-64BA9E1E0850}"/>
              </a:ext>
            </a:extLst>
          </p:cNvPr>
          <p:cNvSpPr/>
          <p:nvPr/>
        </p:nvSpPr>
        <p:spPr>
          <a:xfrm>
            <a:off x="2613211" y="3626225"/>
            <a:ext cx="2021541" cy="3406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Response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C568008-1864-4FA8-A22E-E6D567C37F78}"/>
              </a:ext>
            </a:extLst>
          </p:cNvPr>
          <p:cNvCxnSpPr>
            <a:cxnSpLocks/>
          </p:cNvCxnSpPr>
          <p:nvPr/>
        </p:nvCxnSpPr>
        <p:spPr>
          <a:xfrm>
            <a:off x="2581834" y="3182471"/>
            <a:ext cx="251460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75E46BA-ABD1-4723-BCE7-672640D93CA2}"/>
              </a:ext>
            </a:extLst>
          </p:cNvPr>
          <p:cNvCxnSpPr>
            <a:cxnSpLocks/>
          </p:cNvCxnSpPr>
          <p:nvPr/>
        </p:nvCxnSpPr>
        <p:spPr>
          <a:xfrm flipH="1">
            <a:off x="2581834" y="3539708"/>
            <a:ext cx="244288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4F36C6-C2FD-4127-8F64-C91DC8393085}"/>
              </a:ext>
            </a:extLst>
          </p:cNvPr>
          <p:cNvCxnSpPr>
            <a:cxnSpLocks/>
          </p:cNvCxnSpPr>
          <p:nvPr/>
        </p:nvCxnSpPr>
        <p:spPr>
          <a:xfrm flipH="1" flipV="1">
            <a:off x="7077633" y="3527457"/>
            <a:ext cx="2147048" cy="122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BB1D9BD-3D92-49C1-A52B-3611156C21F7}"/>
              </a:ext>
            </a:extLst>
          </p:cNvPr>
          <p:cNvCxnSpPr>
            <a:cxnSpLocks/>
          </p:cNvCxnSpPr>
          <p:nvPr/>
        </p:nvCxnSpPr>
        <p:spPr>
          <a:xfrm>
            <a:off x="6992469" y="3182471"/>
            <a:ext cx="223221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162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0DB75-06A4-41DC-9207-7169BBFB9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059628"/>
          </a:xfrm>
        </p:spPr>
        <p:txBody>
          <a:bodyPr/>
          <a:lstStyle/>
          <a:p>
            <a:pPr algn="ctr"/>
            <a:r>
              <a:rPr lang="en-IN" b="1" dirty="0"/>
              <a:t>DFD Level 1 - User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6984C6-16BC-41AF-8B6E-16290EC2328B}"/>
              </a:ext>
            </a:extLst>
          </p:cNvPr>
          <p:cNvSpPr/>
          <p:nvPr/>
        </p:nvSpPr>
        <p:spPr>
          <a:xfrm>
            <a:off x="645458" y="3429000"/>
            <a:ext cx="1577788" cy="5558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+mj-lt"/>
              </a:rPr>
              <a:t>User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2443D6-3A83-4B46-82C9-D91D698DA4E6}"/>
              </a:ext>
            </a:extLst>
          </p:cNvPr>
          <p:cNvSpPr/>
          <p:nvPr/>
        </p:nvSpPr>
        <p:spPr>
          <a:xfrm>
            <a:off x="9139522" y="4997824"/>
            <a:ext cx="1577788" cy="4840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+mj-lt"/>
              </a:rPr>
              <a:t>Infotech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8C4B19-DF68-42EE-9481-C1E5EE563EFC}"/>
              </a:ext>
            </a:extLst>
          </p:cNvPr>
          <p:cNvCxnSpPr>
            <a:cxnSpLocks/>
          </p:cNvCxnSpPr>
          <p:nvPr/>
        </p:nvCxnSpPr>
        <p:spPr>
          <a:xfrm>
            <a:off x="8157887" y="1918449"/>
            <a:ext cx="0" cy="4840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2F824E2-B24A-4BE2-B2A8-49B2928146A1}"/>
              </a:ext>
            </a:extLst>
          </p:cNvPr>
          <p:cNvCxnSpPr/>
          <p:nvPr/>
        </p:nvCxnSpPr>
        <p:spPr>
          <a:xfrm>
            <a:off x="8148921" y="1918442"/>
            <a:ext cx="227703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115F3F-F8E5-4E03-B466-A59902E3EED6}"/>
              </a:ext>
            </a:extLst>
          </p:cNvPr>
          <p:cNvCxnSpPr/>
          <p:nvPr/>
        </p:nvCxnSpPr>
        <p:spPr>
          <a:xfrm>
            <a:off x="8148922" y="2384611"/>
            <a:ext cx="227703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E09541D-C49E-4EDF-B146-5879FB2E13AB}"/>
              </a:ext>
            </a:extLst>
          </p:cNvPr>
          <p:cNvCxnSpPr/>
          <p:nvPr/>
        </p:nvCxnSpPr>
        <p:spPr>
          <a:xfrm>
            <a:off x="8390965" y="1918442"/>
            <a:ext cx="0" cy="4840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BD700B76-9597-4BCA-811D-284785BB01A2}"/>
              </a:ext>
            </a:extLst>
          </p:cNvPr>
          <p:cNvCxnSpPr>
            <a:cxnSpLocks/>
            <a:stCxn id="3" idx="3"/>
            <a:endCxn id="6" idx="2"/>
          </p:cNvCxnSpPr>
          <p:nvPr/>
        </p:nvCxnSpPr>
        <p:spPr>
          <a:xfrm>
            <a:off x="2223246" y="3706906"/>
            <a:ext cx="2819398" cy="1532967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06DFE0C7-6A7B-4DFF-9E54-752E50DE4C07}"/>
              </a:ext>
            </a:extLst>
          </p:cNvPr>
          <p:cNvCxnSpPr>
            <a:cxnSpLocks/>
            <a:stCxn id="3" idx="3"/>
            <a:endCxn id="4" idx="2"/>
          </p:cNvCxnSpPr>
          <p:nvPr/>
        </p:nvCxnSpPr>
        <p:spPr>
          <a:xfrm flipV="1">
            <a:off x="2223246" y="2281517"/>
            <a:ext cx="2837326" cy="142538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DDCF890-18DB-42AE-8E6F-50CA062330B4}"/>
              </a:ext>
            </a:extLst>
          </p:cNvPr>
          <p:cNvCxnSpPr>
            <a:cxnSpLocks/>
          </p:cNvCxnSpPr>
          <p:nvPr/>
        </p:nvCxnSpPr>
        <p:spPr>
          <a:xfrm flipV="1">
            <a:off x="6266331" y="2245663"/>
            <a:ext cx="1909485" cy="100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166C7D52-1E4A-4EB0-AF41-94749303505A}"/>
              </a:ext>
            </a:extLst>
          </p:cNvPr>
          <p:cNvSpPr/>
          <p:nvPr/>
        </p:nvSpPr>
        <p:spPr>
          <a:xfrm>
            <a:off x="7727580" y="5109889"/>
            <a:ext cx="842682" cy="2599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200" dirty="0">
                <a:latin typeface="+mj-lt"/>
              </a:rPr>
              <a:t>Success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AD9EBD0-526D-4AA3-8E55-5F300AC05146}"/>
              </a:ext>
            </a:extLst>
          </p:cNvPr>
          <p:cNvCxnSpPr>
            <a:cxnSpLocks/>
            <a:stCxn id="6" idx="6"/>
          </p:cNvCxnSpPr>
          <p:nvPr/>
        </p:nvCxnSpPr>
        <p:spPr>
          <a:xfrm flipV="1">
            <a:off x="7274857" y="5239871"/>
            <a:ext cx="562532" cy="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EC3B7BB-108F-4E9A-AC20-F98A5F97491F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8408896" y="5239872"/>
            <a:ext cx="730626" cy="44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4FCEC1B5-1CAB-49DB-BB85-AFF468C23071}"/>
              </a:ext>
            </a:extLst>
          </p:cNvPr>
          <p:cNvSpPr/>
          <p:nvPr/>
        </p:nvSpPr>
        <p:spPr>
          <a:xfrm>
            <a:off x="8606116" y="1900505"/>
            <a:ext cx="1819840" cy="49306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User details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9ECDC60-D1F0-4544-9C7E-3E0CECCE8E92}"/>
              </a:ext>
            </a:extLst>
          </p:cNvPr>
          <p:cNvSpPr/>
          <p:nvPr/>
        </p:nvSpPr>
        <p:spPr>
          <a:xfrm>
            <a:off x="5060572" y="1692085"/>
            <a:ext cx="2088777" cy="11788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+mj-lt"/>
              </a:rPr>
              <a:t>Registration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6012A9D-288A-4A86-9B39-3829CF1A7D20}"/>
              </a:ext>
            </a:extLst>
          </p:cNvPr>
          <p:cNvSpPr/>
          <p:nvPr/>
        </p:nvSpPr>
        <p:spPr>
          <a:xfrm>
            <a:off x="5042644" y="4713199"/>
            <a:ext cx="2232213" cy="105334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Login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100DD56-FD74-450C-988E-1AACC06176FA}"/>
              </a:ext>
            </a:extLst>
          </p:cNvPr>
          <p:cNvSpPr/>
          <p:nvPr/>
        </p:nvSpPr>
        <p:spPr>
          <a:xfrm>
            <a:off x="2953860" y="5127802"/>
            <a:ext cx="2241183" cy="4841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Request for login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B93B8EF-7586-47CE-B92D-7E3C83643661}"/>
              </a:ext>
            </a:extLst>
          </p:cNvPr>
          <p:cNvSpPr/>
          <p:nvPr/>
        </p:nvSpPr>
        <p:spPr>
          <a:xfrm>
            <a:off x="2926963" y="1909460"/>
            <a:ext cx="2241183" cy="4841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Request for registration</a:t>
            </a:r>
          </a:p>
        </p:txBody>
      </p:sp>
    </p:spTree>
    <p:extLst>
      <p:ext uri="{BB962C8B-B14F-4D97-AF65-F5344CB8AC3E}">
        <p14:creationId xmlns:p14="http://schemas.microsoft.com/office/powerpoint/2010/main" val="1167099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B7BC1-6B68-4777-8DFA-657540BC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140311"/>
          </a:xfrm>
        </p:spPr>
        <p:txBody>
          <a:bodyPr/>
          <a:lstStyle/>
          <a:p>
            <a:pPr algn="ctr"/>
            <a:r>
              <a:rPr lang="en-IN" b="1" dirty="0"/>
              <a:t>DFD Level  1 - Admin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F0107F-286B-4A5C-8D18-4FA7E68438EE}"/>
              </a:ext>
            </a:extLst>
          </p:cNvPr>
          <p:cNvSpPr/>
          <p:nvPr/>
        </p:nvSpPr>
        <p:spPr>
          <a:xfrm>
            <a:off x="477460" y="3429000"/>
            <a:ext cx="1568823" cy="6589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Admin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5E52B3F-6EFB-4835-A5EF-A6F98C8EC405}"/>
              </a:ext>
            </a:extLst>
          </p:cNvPr>
          <p:cNvCxnSpPr>
            <a:cxnSpLocks/>
            <a:stCxn id="5" idx="6"/>
            <a:endCxn id="9" idx="1"/>
          </p:cNvCxnSpPr>
          <p:nvPr/>
        </p:nvCxnSpPr>
        <p:spPr>
          <a:xfrm>
            <a:off x="5585014" y="2565037"/>
            <a:ext cx="117437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2E0C7A58-4B34-4992-A738-D3F9819CCB69}"/>
              </a:ext>
            </a:extLst>
          </p:cNvPr>
          <p:cNvCxnSpPr>
            <a:cxnSpLocks/>
            <a:stCxn id="3" idx="3"/>
            <a:endCxn id="5" idx="2"/>
          </p:cNvCxnSpPr>
          <p:nvPr/>
        </p:nvCxnSpPr>
        <p:spPr>
          <a:xfrm flipV="1">
            <a:off x="2046283" y="2565037"/>
            <a:ext cx="2081969" cy="1193417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47679B9B-C5C6-4CD7-870F-D50187EA732A}"/>
              </a:ext>
            </a:extLst>
          </p:cNvPr>
          <p:cNvCxnSpPr>
            <a:cxnSpLocks/>
            <a:stCxn id="3" idx="3"/>
            <a:endCxn id="7" idx="2"/>
          </p:cNvCxnSpPr>
          <p:nvPr/>
        </p:nvCxnSpPr>
        <p:spPr>
          <a:xfrm>
            <a:off x="2046283" y="3758454"/>
            <a:ext cx="2108861" cy="1287566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B16C908B-01F6-4E0F-BE76-BB3426FBB003}"/>
              </a:ext>
            </a:extLst>
          </p:cNvPr>
          <p:cNvSpPr/>
          <p:nvPr/>
        </p:nvSpPr>
        <p:spPr>
          <a:xfrm>
            <a:off x="4128252" y="1954316"/>
            <a:ext cx="1456762" cy="122144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Login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A52DD05-5218-4FF4-8D7D-D85F0B4120E5}"/>
              </a:ext>
            </a:extLst>
          </p:cNvPr>
          <p:cNvSpPr/>
          <p:nvPr/>
        </p:nvSpPr>
        <p:spPr>
          <a:xfrm>
            <a:off x="4155144" y="4477610"/>
            <a:ext cx="1550892" cy="113682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Validate user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EF85F22-D8C0-42F2-8231-7EB98FAF88E1}"/>
              </a:ext>
            </a:extLst>
          </p:cNvPr>
          <p:cNvCxnSpPr>
            <a:cxnSpLocks/>
          </p:cNvCxnSpPr>
          <p:nvPr/>
        </p:nvCxnSpPr>
        <p:spPr>
          <a:xfrm>
            <a:off x="5731813" y="5044911"/>
            <a:ext cx="10275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B5C2B0C-C565-4731-B18F-1C4D25D01927}"/>
              </a:ext>
            </a:extLst>
          </p:cNvPr>
          <p:cNvSpPr/>
          <p:nvPr/>
        </p:nvSpPr>
        <p:spPr>
          <a:xfrm>
            <a:off x="6544235" y="4790254"/>
            <a:ext cx="2241170" cy="6370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User details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96251DF-36C2-4AE4-AB48-AC746683A9A1}"/>
              </a:ext>
            </a:extLst>
          </p:cNvPr>
          <p:cNvCxnSpPr>
            <a:cxnSpLocks/>
          </p:cNvCxnSpPr>
          <p:nvPr/>
        </p:nvCxnSpPr>
        <p:spPr>
          <a:xfrm>
            <a:off x="6759388" y="4853550"/>
            <a:ext cx="0" cy="5737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D658343-28FA-4BC9-B213-54D730F10FEC}"/>
              </a:ext>
            </a:extLst>
          </p:cNvPr>
          <p:cNvCxnSpPr>
            <a:cxnSpLocks/>
          </p:cNvCxnSpPr>
          <p:nvPr/>
        </p:nvCxnSpPr>
        <p:spPr>
          <a:xfrm>
            <a:off x="6884894" y="4842343"/>
            <a:ext cx="0" cy="5737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CBC2F83-E201-48E8-A0AB-10EAE230A065}"/>
              </a:ext>
            </a:extLst>
          </p:cNvPr>
          <p:cNvCxnSpPr/>
          <p:nvPr/>
        </p:nvCxnSpPr>
        <p:spPr>
          <a:xfrm>
            <a:off x="6759388" y="4853550"/>
            <a:ext cx="208877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1287860-8820-482B-90EF-970D1FC2FAB6}"/>
              </a:ext>
            </a:extLst>
          </p:cNvPr>
          <p:cNvCxnSpPr/>
          <p:nvPr/>
        </p:nvCxnSpPr>
        <p:spPr>
          <a:xfrm>
            <a:off x="6759388" y="5427292"/>
            <a:ext cx="208877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13502FB-30E5-4C06-AD77-87C7AF985F83}"/>
              </a:ext>
            </a:extLst>
          </p:cNvPr>
          <p:cNvSpPr/>
          <p:nvPr/>
        </p:nvSpPr>
        <p:spPr>
          <a:xfrm>
            <a:off x="6759388" y="2319073"/>
            <a:ext cx="1640541" cy="491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Infotech`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16EC98-9E75-90FD-00BE-8FE88E1C42C9}"/>
              </a:ext>
            </a:extLst>
          </p:cNvPr>
          <p:cNvSpPr/>
          <p:nvPr/>
        </p:nvSpPr>
        <p:spPr>
          <a:xfrm>
            <a:off x="2599765" y="2319073"/>
            <a:ext cx="1456762" cy="1282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Request for login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5239A0C-D1A8-A76F-7CD7-9C131D4F77D9}"/>
              </a:ext>
            </a:extLst>
          </p:cNvPr>
          <p:cNvSpPr/>
          <p:nvPr/>
        </p:nvSpPr>
        <p:spPr>
          <a:xfrm>
            <a:off x="2415986" y="5119188"/>
            <a:ext cx="1824320" cy="14592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Validate user details</a:t>
            </a:r>
          </a:p>
        </p:txBody>
      </p:sp>
    </p:spTree>
    <p:extLst>
      <p:ext uri="{BB962C8B-B14F-4D97-AF65-F5344CB8AC3E}">
        <p14:creationId xmlns:p14="http://schemas.microsoft.com/office/powerpoint/2010/main" val="3909166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446D-87D9-4C6C-BB19-C41C3652A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8102"/>
            <a:ext cx="9692640" cy="833643"/>
          </a:xfrm>
        </p:spPr>
        <p:txBody>
          <a:bodyPr>
            <a:normAutofit/>
          </a:bodyPr>
          <a:lstStyle/>
          <a:p>
            <a:pPr algn="ctr"/>
            <a:r>
              <a:rPr lang="en-IN" b="1" dirty="0"/>
              <a:t>DFD Level  2 - User</a:t>
            </a:r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8E9257-7941-4D60-9ED4-922E379C6221}"/>
              </a:ext>
            </a:extLst>
          </p:cNvPr>
          <p:cNvSpPr/>
          <p:nvPr/>
        </p:nvSpPr>
        <p:spPr>
          <a:xfrm>
            <a:off x="134472" y="1524000"/>
            <a:ext cx="1712257" cy="6262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User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2EE30C5-326C-4A9E-9CE1-2EA544BAD355}"/>
              </a:ext>
            </a:extLst>
          </p:cNvPr>
          <p:cNvSpPr/>
          <p:nvPr/>
        </p:nvSpPr>
        <p:spPr>
          <a:xfrm>
            <a:off x="4061010" y="1293723"/>
            <a:ext cx="1712257" cy="1098731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Add</a:t>
            </a:r>
          </a:p>
          <a:p>
            <a:pPr algn="ctr"/>
            <a:r>
              <a:rPr lang="en-IN" dirty="0"/>
              <a:t>files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279D95-09C2-4057-BD19-271E416A1F98}"/>
              </a:ext>
            </a:extLst>
          </p:cNvPr>
          <p:cNvSpPr/>
          <p:nvPr/>
        </p:nvSpPr>
        <p:spPr>
          <a:xfrm>
            <a:off x="4061011" y="2775140"/>
            <a:ext cx="1712259" cy="109873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View files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0F4DF13-5EB6-46DE-8B78-E5CF56F1936F}"/>
              </a:ext>
            </a:extLst>
          </p:cNvPr>
          <p:cNvSpPr/>
          <p:nvPr/>
        </p:nvSpPr>
        <p:spPr>
          <a:xfrm>
            <a:off x="4061011" y="5721167"/>
            <a:ext cx="1712261" cy="109873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Give</a:t>
            </a:r>
          </a:p>
          <a:p>
            <a:pPr algn="ctr"/>
            <a:r>
              <a:rPr lang="en-IN" dirty="0"/>
              <a:t>feedback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E3EE64D-F7C6-4C1B-B0AC-2ED99EECFA4C}"/>
              </a:ext>
            </a:extLst>
          </p:cNvPr>
          <p:cNvCxnSpPr>
            <a:cxnSpLocks/>
          </p:cNvCxnSpPr>
          <p:nvPr/>
        </p:nvCxnSpPr>
        <p:spPr>
          <a:xfrm>
            <a:off x="7790327" y="1524000"/>
            <a:ext cx="13441" cy="5190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E2440C8-B35B-420A-A228-3B6785E6B15B}"/>
              </a:ext>
            </a:extLst>
          </p:cNvPr>
          <p:cNvCxnSpPr>
            <a:cxnSpLocks/>
          </p:cNvCxnSpPr>
          <p:nvPr/>
        </p:nvCxnSpPr>
        <p:spPr>
          <a:xfrm>
            <a:off x="7915836" y="1532562"/>
            <a:ext cx="0" cy="51727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6C802A-5BD7-4789-AF95-62BF1B1562A6}"/>
              </a:ext>
            </a:extLst>
          </p:cNvPr>
          <p:cNvCxnSpPr>
            <a:cxnSpLocks/>
          </p:cNvCxnSpPr>
          <p:nvPr/>
        </p:nvCxnSpPr>
        <p:spPr>
          <a:xfrm flipV="1">
            <a:off x="7790326" y="1526032"/>
            <a:ext cx="2339792" cy="1306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D2E0E88-668C-4D06-8F43-39C378A15F86}"/>
              </a:ext>
            </a:extLst>
          </p:cNvPr>
          <p:cNvCxnSpPr>
            <a:cxnSpLocks/>
          </p:cNvCxnSpPr>
          <p:nvPr/>
        </p:nvCxnSpPr>
        <p:spPr>
          <a:xfrm>
            <a:off x="7790323" y="2043008"/>
            <a:ext cx="2339792" cy="68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AA9725C-E6BA-42FE-8295-B3C205719A89}"/>
              </a:ext>
            </a:extLst>
          </p:cNvPr>
          <p:cNvCxnSpPr>
            <a:cxnSpLocks/>
            <a:stCxn id="5" idx="6"/>
          </p:cNvCxnSpPr>
          <p:nvPr/>
        </p:nvCxnSpPr>
        <p:spPr>
          <a:xfrm flipV="1">
            <a:off x="5773267" y="1821656"/>
            <a:ext cx="2017059" cy="214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599324EA-79F6-48D2-9530-991B1A369415}"/>
              </a:ext>
            </a:extLst>
          </p:cNvPr>
          <p:cNvSpPr/>
          <p:nvPr/>
        </p:nvSpPr>
        <p:spPr>
          <a:xfrm>
            <a:off x="7575173" y="1612525"/>
            <a:ext cx="2967318" cy="4639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user_file_store_add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701F864-FB2A-4B0C-B946-EFFCAC592274}"/>
              </a:ext>
            </a:extLst>
          </p:cNvPr>
          <p:cNvSpPr/>
          <p:nvPr/>
        </p:nvSpPr>
        <p:spPr>
          <a:xfrm>
            <a:off x="4061012" y="4256558"/>
            <a:ext cx="1712259" cy="109873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View user storage 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3BAAAEA-0FCB-48CF-9E9F-BB612AE8904C}"/>
              </a:ext>
            </a:extLst>
          </p:cNvPr>
          <p:cNvCxnSpPr>
            <a:cxnSpLocks/>
            <a:stCxn id="3" idx="3"/>
            <a:endCxn id="5" idx="2"/>
          </p:cNvCxnSpPr>
          <p:nvPr/>
        </p:nvCxnSpPr>
        <p:spPr>
          <a:xfrm>
            <a:off x="1846729" y="1837136"/>
            <a:ext cx="2214281" cy="59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0AFEEA58-CA04-4F47-AE44-01352509B9D3}"/>
              </a:ext>
            </a:extLst>
          </p:cNvPr>
          <p:cNvCxnSpPr>
            <a:cxnSpLocks/>
          </p:cNvCxnSpPr>
          <p:nvPr/>
        </p:nvCxnSpPr>
        <p:spPr>
          <a:xfrm>
            <a:off x="1541929" y="2150272"/>
            <a:ext cx="0" cy="11742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3473EEF-2BC7-4708-927E-4FD8EBC04D8C}"/>
              </a:ext>
            </a:extLst>
          </p:cNvPr>
          <p:cNvCxnSpPr>
            <a:cxnSpLocks/>
            <a:endCxn id="6" idx="2"/>
          </p:cNvCxnSpPr>
          <p:nvPr/>
        </p:nvCxnSpPr>
        <p:spPr>
          <a:xfrm>
            <a:off x="1541929" y="3324505"/>
            <a:ext cx="2519082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35C41E3D-F02D-4CA1-9994-81555FE74697}"/>
              </a:ext>
            </a:extLst>
          </p:cNvPr>
          <p:cNvCxnSpPr>
            <a:stCxn id="3" idx="2"/>
            <a:endCxn id="31" idx="2"/>
          </p:cNvCxnSpPr>
          <p:nvPr/>
        </p:nvCxnSpPr>
        <p:spPr>
          <a:xfrm rot="16200000" flipH="1">
            <a:off x="1197980" y="1942892"/>
            <a:ext cx="2655652" cy="307041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7BC23573-EDE0-4A37-8253-7B234E93265C}"/>
              </a:ext>
            </a:extLst>
          </p:cNvPr>
          <p:cNvCxnSpPr>
            <a:endCxn id="7" idx="2"/>
          </p:cNvCxnSpPr>
          <p:nvPr/>
        </p:nvCxnSpPr>
        <p:spPr>
          <a:xfrm rot="16200000" flipH="1">
            <a:off x="181045" y="2390567"/>
            <a:ext cx="4120262" cy="363967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3F8D13BC-4199-4F86-9A86-1AC0711EB1DA}"/>
              </a:ext>
            </a:extLst>
          </p:cNvPr>
          <p:cNvCxnSpPr>
            <a:cxnSpLocks/>
          </p:cNvCxnSpPr>
          <p:nvPr/>
        </p:nvCxnSpPr>
        <p:spPr>
          <a:xfrm>
            <a:off x="5786709" y="6270533"/>
            <a:ext cx="20036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B916013-C8C2-4B91-89F5-92122402391F}"/>
              </a:ext>
            </a:extLst>
          </p:cNvPr>
          <p:cNvCxnSpPr>
            <a:cxnSpLocks/>
          </p:cNvCxnSpPr>
          <p:nvPr/>
        </p:nvCxnSpPr>
        <p:spPr>
          <a:xfrm>
            <a:off x="5773266" y="4801368"/>
            <a:ext cx="2017060" cy="305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6398A45-2C95-4A5B-BB1D-537EF31E752A}"/>
              </a:ext>
            </a:extLst>
          </p:cNvPr>
          <p:cNvCxnSpPr>
            <a:cxnSpLocks/>
          </p:cNvCxnSpPr>
          <p:nvPr/>
        </p:nvCxnSpPr>
        <p:spPr>
          <a:xfrm>
            <a:off x="5773267" y="3295930"/>
            <a:ext cx="2030501" cy="25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C5723C59-82AD-421A-9AC6-E09993BC5B9D}"/>
              </a:ext>
            </a:extLst>
          </p:cNvPr>
          <p:cNvSpPr/>
          <p:nvPr/>
        </p:nvSpPr>
        <p:spPr>
          <a:xfrm>
            <a:off x="7575173" y="3088763"/>
            <a:ext cx="2967318" cy="4639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user_file_store_view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6F93B15-74FC-4B01-999A-B84422E71C69}"/>
              </a:ext>
            </a:extLst>
          </p:cNvPr>
          <p:cNvSpPr/>
          <p:nvPr/>
        </p:nvSpPr>
        <p:spPr>
          <a:xfrm>
            <a:off x="7709288" y="4545034"/>
            <a:ext cx="2967318" cy="4639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user_storage_view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9861889-A852-4D3E-92D3-CCA3E786C289}"/>
              </a:ext>
            </a:extLst>
          </p:cNvPr>
          <p:cNvSpPr/>
          <p:nvPr/>
        </p:nvSpPr>
        <p:spPr>
          <a:xfrm>
            <a:off x="7709288" y="6001305"/>
            <a:ext cx="2967318" cy="4639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user_feedback_add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383CBAF-22FB-4ACE-A2D0-D9CBE08A46EA}"/>
              </a:ext>
            </a:extLst>
          </p:cNvPr>
          <p:cNvCxnSpPr>
            <a:cxnSpLocks/>
          </p:cNvCxnSpPr>
          <p:nvPr/>
        </p:nvCxnSpPr>
        <p:spPr>
          <a:xfrm>
            <a:off x="7803768" y="5932670"/>
            <a:ext cx="0" cy="5524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AF9E29D-C8E2-4A2B-A5FD-FCEB27BA63AA}"/>
              </a:ext>
            </a:extLst>
          </p:cNvPr>
          <p:cNvCxnSpPr>
            <a:cxnSpLocks/>
          </p:cNvCxnSpPr>
          <p:nvPr/>
        </p:nvCxnSpPr>
        <p:spPr>
          <a:xfrm>
            <a:off x="7924801" y="4545034"/>
            <a:ext cx="0" cy="5524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95714AF7-2CB4-4382-B2EB-9A9B329C0C3A}"/>
              </a:ext>
            </a:extLst>
          </p:cNvPr>
          <p:cNvCxnSpPr>
            <a:cxnSpLocks/>
          </p:cNvCxnSpPr>
          <p:nvPr/>
        </p:nvCxnSpPr>
        <p:spPr>
          <a:xfrm>
            <a:off x="7803768" y="4555687"/>
            <a:ext cx="0" cy="5524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FBAA12F-0996-4229-A1D4-6594604AC6B2}"/>
              </a:ext>
            </a:extLst>
          </p:cNvPr>
          <p:cNvCxnSpPr>
            <a:cxnSpLocks/>
          </p:cNvCxnSpPr>
          <p:nvPr/>
        </p:nvCxnSpPr>
        <p:spPr>
          <a:xfrm>
            <a:off x="7915836" y="3044500"/>
            <a:ext cx="0" cy="5524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84C6A472-88E7-4903-9C0F-60284336DFE0}"/>
              </a:ext>
            </a:extLst>
          </p:cNvPr>
          <p:cNvCxnSpPr>
            <a:cxnSpLocks/>
          </p:cNvCxnSpPr>
          <p:nvPr/>
        </p:nvCxnSpPr>
        <p:spPr>
          <a:xfrm>
            <a:off x="7803768" y="3044500"/>
            <a:ext cx="0" cy="5524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2DF77DF1-708C-4DA9-BC03-1A4CA00F4B25}"/>
              </a:ext>
            </a:extLst>
          </p:cNvPr>
          <p:cNvCxnSpPr>
            <a:cxnSpLocks/>
          </p:cNvCxnSpPr>
          <p:nvPr/>
        </p:nvCxnSpPr>
        <p:spPr>
          <a:xfrm>
            <a:off x="7915836" y="5932670"/>
            <a:ext cx="0" cy="5524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A9D539FF-25DA-43D9-B7F8-8CD378A3C08E}"/>
              </a:ext>
            </a:extLst>
          </p:cNvPr>
          <p:cNvCxnSpPr>
            <a:cxnSpLocks/>
          </p:cNvCxnSpPr>
          <p:nvPr/>
        </p:nvCxnSpPr>
        <p:spPr>
          <a:xfrm>
            <a:off x="7803768" y="6485122"/>
            <a:ext cx="233978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D2CE2574-888C-47C2-9366-11CA1E8E1742}"/>
              </a:ext>
            </a:extLst>
          </p:cNvPr>
          <p:cNvCxnSpPr>
            <a:cxnSpLocks/>
          </p:cNvCxnSpPr>
          <p:nvPr/>
        </p:nvCxnSpPr>
        <p:spPr>
          <a:xfrm flipV="1">
            <a:off x="7803768" y="5932670"/>
            <a:ext cx="2339789" cy="44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D7CFB285-7DB4-4D98-9EF1-4A454E432FFD}"/>
              </a:ext>
            </a:extLst>
          </p:cNvPr>
          <p:cNvCxnSpPr>
            <a:cxnSpLocks/>
          </p:cNvCxnSpPr>
          <p:nvPr/>
        </p:nvCxnSpPr>
        <p:spPr>
          <a:xfrm flipV="1">
            <a:off x="7790323" y="5080687"/>
            <a:ext cx="2339789" cy="44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74E460D6-D56D-4485-A547-25BF951080CA}"/>
              </a:ext>
            </a:extLst>
          </p:cNvPr>
          <p:cNvCxnSpPr>
            <a:cxnSpLocks/>
          </p:cNvCxnSpPr>
          <p:nvPr/>
        </p:nvCxnSpPr>
        <p:spPr>
          <a:xfrm flipV="1">
            <a:off x="7803768" y="4541740"/>
            <a:ext cx="2339789" cy="44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804D1E99-8973-4389-95F8-C82D5A4C710C}"/>
              </a:ext>
            </a:extLst>
          </p:cNvPr>
          <p:cNvCxnSpPr>
            <a:cxnSpLocks/>
          </p:cNvCxnSpPr>
          <p:nvPr/>
        </p:nvCxnSpPr>
        <p:spPr>
          <a:xfrm flipV="1">
            <a:off x="7790324" y="3591419"/>
            <a:ext cx="2339789" cy="44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C3AC2397-A1A1-409D-95E6-7798CD6B8C35}"/>
              </a:ext>
            </a:extLst>
          </p:cNvPr>
          <p:cNvCxnSpPr>
            <a:cxnSpLocks/>
          </p:cNvCxnSpPr>
          <p:nvPr/>
        </p:nvCxnSpPr>
        <p:spPr>
          <a:xfrm flipV="1">
            <a:off x="7790325" y="3053145"/>
            <a:ext cx="2339789" cy="44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95AD19C-0339-AD0A-9F27-E8AFE8A240CD}"/>
              </a:ext>
            </a:extLst>
          </p:cNvPr>
          <p:cNvSpPr/>
          <p:nvPr/>
        </p:nvSpPr>
        <p:spPr>
          <a:xfrm>
            <a:off x="1795179" y="5962969"/>
            <a:ext cx="2214281" cy="2288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Send feedback to admin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8843C8C-8DED-8AFB-D8DF-68C5790E1167}"/>
              </a:ext>
            </a:extLst>
          </p:cNvPr>
          <p:cNvSpPr/>
          <p:nvPr/>
        </p:nvSpPr>
        <p:spPr>
          <a:xfrm>
            <a:off x="1766048" y="1551011"/>
            <a:ext cx="2214281" cy="2288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Add new files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2CCEF8E-0F90-C950-AB0C-356E669C517A}"/>
              </a:ext>
            </a:extLst>
          </p:cNvPr>
          <p:cNvSpPr/>
          <p:nvPr/>
        </p:nvSpPr>
        <p:spPr>
          <a:xfrm>
            <a:off x="1810873" y="3017322"/>
            <a:ext cx="2214281" cy="2288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View existing files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696BFC5-6EA4-281A-F100-73909F6579C2}"/>
              </a:ext>
            </a:extLst>
          </p:cNvPr>
          <p:cNvSpPr/>
          <p:nvPr/>
        </p:nvSpPr>
        <p:spPr>
          <a:xfrm>
            <a:off x="1786214" y="4501908"/>
            <a:ext cx="2214281" cy="2288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View storage details</a:t>
            </a:r>
          </a:p>
        </p:txBody>
      </p:sp>
    </p:spTree>
    <p:extLst>
      <p:ext uri="{BB962C8B-B14F-4D97-AF65-F5344CB8AC3E}">
        <p14:creationId xmlns:p14="http://schemas.microsoft.com/office/powerpoint/2010/main" val="3548472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446D-87D9-4C6C-BB19-C41C3652A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8102"/>
            <a:ext cx="9692640" cy="833643"/>
          </a:xfrm>
        </p:spPr>
        <p:txBody>
          <a:bodyPr>
            <a:normAutofit/>
          </a:bodyPr>
          <a:lstStyle/>
          <a:p>
            <a:pPr algn="ctr"/>
            <a:r>
              <a:rPr lang="en-IN" b="1" dirty="0"/>
              <a:t>DFD Level  2 - Admin</a:t>
            </a:r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8E9257-7941-4D60-9ED4-922E379C6221}"/>
              </a:ext>
            </a:extLst>
          </p:cNvPr>
          <p:cNvSpPr/>
          <p:nvPr/>
        </p:nvSpPr>
        <p:spPr>
          <a:xfrm>
            <a:off x="134472" y="1524000"/>
            <a:ext cx="1712257" cy="6262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Admin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2EE30C5-326C-4A9E-9CE1-2EA544BAD355}"/>
              </a:ext>
            </a:extLst>
          </p:cNvPr>
          <p:cNvSpPr/>
          <p:nvPr/>
        </p:nvSpPr>
        <p:spPr>
          <a:xfrm>
            <a:off x="4061010" y="1293723"/>
            <a:ext cx="1712257" cy="1098731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View users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279D95-09C2-4057-BD19-271E416A1F98}"/>
              </a:ext>
            </a:extLst>
          </p:cNvPr>
          <p:cNvSpPr/>
          <p:nvPr/>
        </p:nvSpPr>
        <p:spPr>
          <a:xfrm>
            <a:off x="4061011" y="2775140"/>
            <a:ext cx="1712259" cy="109873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View feedback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E3EE64D-F7C6-4C1B-B0AC-2ED99EECFA4C}"/>
              </a:ext>
            </a:extLst>
          </p:cNvPr>
          <p:cNvCxnSpPr>
            <a:cxnSpLocks/>
          </p:cNvCxnSpPr>
          <p:nvPr/>
        </p:nvCxnSpPr>
        <p:spPr>
          <a:xfrm>
            <a:off x="7790327" y="1524000"/>
            <a:ext cx="13441" cy="5190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E2440C8-B35B-420A-A228-3B6785E6B15B}"/>
              </a:ext>
            </a:extLst>
          </p:cNvPr>
          <p:cNvCxnSpPr>
            <a:cxnSpLocks/>
          </p:cNvCxnSpPr>
          <p:nvPr/>
        </p:nvCxnSpPr>
        <p:spPr>
          <a:xfrm>
            <a:off x="7915836" y="1532562"/>
            <a:ext cx="0" cy="51727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6C802A-5BD7-4789-AF95-62BF1B1562A6}"/>
              </a:ext>
            </a:extLst>
          </p:cNvPr>
          <p:cNvCxnSpPr>
            <a:cxnSpLocks/>
          </p:cNvCxnSpPr>
          <p:nvPr/>
        </p:nvCxnSpPr>
        <p:spPr>
          <a:xfrm>
            <a:off x="7790326" y="1539093"/>
            <a:ext cx="2429080" cy="2000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D2E0E88-668C-4D06-8F43-39C378A15F86}"/>
              </a:ext>
            </a:extLst>
          </p:cNvPr>
          <p:cNvCxnSpPr>
            <a:cxnSpLocks/>
          </p:cNvCxnSpPr>
          <p:nvPr/>
        </p:nvCxnSpPr>
        <p:spPr>
          <a:xfrm>
            <a:off x="7790323" y="2043008"/>
            <a:ext cx="2339792" cy="68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AA9725C-E6BA-42FE-8295-B3C205719A89}"/>
              </a:ext>
            </a:extLst>
          </p:cNvPr>
          <p:cNvCxnSpPr>
            <a:cxnSpLocks/>
            <a:stCxn id="5" idx="6"/>
          </p:cNvCxnSpPr>
          <p:nvPr/>
        </p:nvCxnSpPr>
        <p:spPr>
          <a:xfrm flipV="1">
            <a:off x="5773267" y="1821656"/>
            <a:ext cx="2017059" cy="214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599324EA-79F6-48D2-9530-991B1A369415}"/>
              </a:ext>
            </a:extLst>
          </p:cNvPr>
          <p:cNvSpPr/>
          <p:nvPr/>
        </p:nvSpPr>
        <p:spPr>
          <a:xfrm>
            <a:off x="7575173" y="1612525"/>
            <a:ext cx="2967318" cy="4639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admin_user_view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701F864-FB2A-4B0C-B946-EFFCAC592274}"/>
              </a:ext>
            </a:extLst>
          </p:cNvPr>
          <p:cNvSpPr/>
          <p:nvPr/>
        </p:nvSpPr>
        <p:spPr>
          <a:xfrm>
            <a:off x="4061012" y="4256558"/>
            <a:ext cx="1712259" cy="109873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Access ownCloud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3BAAAEA-0FCB-48CF-9E9F-BB612AE8904C}"/>
              </a:ext>
            </a:extLst>
          </p:cNvPr>
          <p:cNvCxnSpPr>
            <a:cxnSpLocks/>
            <a:stCxn id="3" idx="3"/>
            <a:endCxn id="5" idx="2"/>
          </p:cNvCxnSpPr>
          <p:nvPr/>
        </p:nvCxnSpPr>
        <p:spPr>
          <a:xfrm>
            <a:off x="1846729" y="1837136"/>
            <a:ext cx="2214281" cy="59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0AFEEA58-CA04-4F47-AE44-01352509B9D3}"/>
              </a:ext>
            </a:extLst>
          </p:cNvPr>
          <p:cNvCxnSpPr>
            <a:cxnSpLocks/>
          </p:cNvCxnSpPr>
          <p:nvPr/>
        </p:nvCxnSpPr>
        <p:spPr>
          <a:xfrm>
            <a:off x="1541929" y="2150272"/>
            <a:ext cx="0" cy="11742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3473EEF-2BC7-4708-927E-4FD8EBC04D8C}"/>
              </a:ext>
            </a:extLst>
          </p:cNvPr>
          <p:cNvCxnSpPr>
            <a:cxnSpLocks/>
            <a:endCxn id="6" idx="2"/>
          </p:cNvCxnSpPr>
          <p:nvPr/>
        </p:nvCxnSpPr>
        <p:spPr>
          <a:xfrm>
            <a:off x="1541929" y="3324505"/>
            <a:ext cx="2519082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35C41E3D-F02D-4CA1-9994-81555FE74697}"/>
              </a:ext>
            </a:extLst>
          </p:cNvPr>
          <p:cNvCxnSpPr>
            <a:stCxn id="3" idx="2"/>
            <a:endCxn id="31" idx="2"/>
          </p:cNvCxnSpPr>
          <p:nvPr/>
        </p:nvCxnSpPr>
        <p:spPr>
          <a:xfrm rot="16200000" flipH="1">
            <a:off x="1197980" y="1942892"/>
            <a:ext cx="2655652" cy="307041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B916013-C8C2-4B91-89F5-92122402391F}"/>
              </a:ext>
            </a:extLst>
          </p:cNvPr>
          <p:cNvCxnSpPr>
            <a:cxnSpLocks/>
          </p:cNvCxnSpPr>
          <p:nvPr/>
        </p:nvCxnSpPr>
        <p:spPr>
          <a:xfrm>
            <a:off x="5773266" y="4801368"/>
            <a:ext cx="2017060" cy="305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6398A45-2C95-4A5B-BB1D-537EF31E752A}"/>
              </a:ext>
            </a:extLst>
          </p:cNvPr>
          <p:cNvCxnSpPr>
            <a:cxnSpLocks/>
          </p:cNvCxnSpPr>
          <p:nvPr/>
        </p:nvCxnSpPr>
        <p:spPr>
          <a:xfrm>
            <a:off x="5773267" y="3295930"/>
            <a:ext cx="2030501" cy="25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C5723C59-82AD-421A-9AC6-E09993BC5B9D}"/>
              </a:ext>
            </a:extLst>
          </p:cNvPr>
          <p:cNvSpPr/>
          <p:nvPr/>
        </p:nvSpPr>
        <p:spPr>
          <a:xfrm>
            <a:off x="7817211" y="3088762"/>
            <a:ext cx="2967315" cy="4639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Admin_user_feedback_view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6F93B15-74FC-4B01-999A-B84422E71C69}"/>
              </a:ext>
            </a:extLst>
          </p:cNvPr>
          <p:cNvSpPr/>
          <p:nvPr/>
        </p:nvSpPr>
        <p:spPr>
          <a:xfrm>
            <a:off x="7252088" y="4609262"/>
            <a:ext cx="2967318" cy="4639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View all stored files 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FBAA12F-0996-4229-A1D4-6594604AC6B2}"/>
              </a:ext>
            </a:extLst>
          </p:cNvPr>
          <p:cNvCxnSpPr>
            <a:cxnSpLocks/>
          </p:cNvCxnSpPr>
          <p:nvPr/>
        </p:nvCxnSpPr>
        <p:spPr>
          <a:xfrm>
            <a:off x="7915836" y="3044500"/>
            <a:ext cx="0" cy="5524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84C6A472-88E7-4903-9C0F-60284336DFE0}"/>
              </a:ext>
            </a:extLst>
          </p:cNvPr>
          <p:cNvCxnSpPr>
            <a:cxnSpLocks/>
          </p:cNvCxnSpPr>
          <p:nvPr/>
        </p:nvCxnSpPr>
        <p:spPr>
          <a:xfrm>
            <a:off x="7803768" y="3044500"/>
            <a:ext cx="0" cy="55245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804D1E99-8973-4389-95F8-C82D5A4C710C}"/>
              </a:ext>
            </a:extLst>
          </p:cNvPr>
          <p:cNvCxnSpPr>
            <a:cxnSpLocks/>
          </p:cNvCxnSpPr>
          <p:nvPr/>
        </p:nvCxnSpPr>
        <p:spPr>
          <a:xfrm>
            <a:off x="7790324" y="3595900"/>
            <a:ext cx="2752167" cy="203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C3AC2397-A1A1-409D-95E6-7798CD6B8C35}"/>
              </a:ext>
            </a:extLst>
          </p:cNvPr>
          <p:cNvCxnSpPr>
            <a:cxnSpLocks/>
          </p:cNvCxnSpPr>
          <p:nvPr/>
        </p:nvCxnSpPr>
        <p:spPr>
          <a:xfrm>
            <a:off x="7790325" y="3057626"/>
            <a:ext cx="2752166" cy="2622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F2D7D54E-32A6-3934-7FC7-9BF40CE5D545}"/>
              </a:ext>
            </a:extLst>
          </p:cNvPr>
          <p:cNvSpPr/>
          <p:nvPr/>
        </p:nvSpPr>
        <p:spPr>
          <a:xfrm>
            <a:off x="1972242" y="1600905"/>
            <a:ext cx="1792938" cy="1804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View user details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5CCBE4B-8701-61C8-76B4-D2782AFDA81A}"/>
              </a:ext>
            </a:extLst>
          </p:cNvPr>
          <p:cNvSpPr/>
          <p:nvPr/>
        </p:nvSpPr>
        <p:spPr>
          <a:xfrm>
            <a:off x="1905001" y="4498739"/>
            <a:ext cx="1792938" cy="1804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ownCloud accessing to view all stored files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1A8C7EE-D9E1-C0DD-AB91-984BE2D0FDE2}"/>
              </a:ext>
            </a:extLst>
          </p:cNvPr>
          <p:cNvSpPr/>
          <p:nvPr/>
        </p:nvSpPr>
        <p:spPr>
          <a:xfrm>
            <a:off x="1990175" y="3080674"/>
            <a:ext cx="1792938" cy="1804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+mj-lt"/>
              </a:rPr>
              <a:t>View user feedback</a:t>
            </a:r>
          </a:p>
        </p:txBody>
      </p:sp>
    </p:spTree>
    <p:extLst>
      <p:ext uri="{BB962C8B-B14F-4D97-AF65-F5344CB8AC3E}">
        <p14:creationId xmlns:p14="http://schemas.microsoft.com/office/powerpoint/2010/main" val="958853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8F256-E0F8-478F-8F85-3CDD04A79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71718"/>
            <a:ext cx="9692640" cy="795339"/>
          </a:xfrm>
        </p:spPr>
        <p:txBody>
          <a:bodyPr/>
          <a:lstStyle/>
          <a:p>
            <a:pPr algn="ctr"/>
            <a:r>
              <a:rPr lang="en-IN" b="1" dirty="0"/>
              <a:t>ER Diagram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C1CDD-234F-4AA4-899E-E8ABA3B34962}"/>
              </a:ext>
            </a:extLst>
          </p:cNvPr>
          <p:cNvSpPr/>
          <p:nvPr/>
        </p:nvSpPr>
        <p:spPr>
          <a:xfrm>
            <a:off x="4051232" y="2734677"/>
            <a:ext cx="1604682" cy="5782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tx1"/>
                </a:solidFill>
                <a:latin typeface="+mj-lt"/>
              </a:rPr>
              <a:t>User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B050F9-9E86-4800-90F7-2A9A69FE7E97}"/>
              </a:ext>
            </a:extLst>
          </p:cNvPr>
          <p:cNvSpPr/>
          <p:nvPr/>
        </p:nvSpPr>
        <p:spPr>
          <a:xfrm>
            <a:off x="9000564" y="2878999"/>
            <a:ext cx="1604682" cy="5177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tx1"/>
                </a:solidFill>
                <a:latin typeface="+mj-lt"/>
              </a:rPr>
              <a:t>Admin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91E71F-3EB1-486E-8024-B1AE1E2619E0}"/>
              </a:ext>
            </a:extLst>
          </p:cNvPr>
          <p:cNvSpPr/>
          <p:nvPr/>
        </p:nvSpPr>
        <p:spPr>
          <a:xfrm>
            <a:off x="4073552" y="5072638"/>
            <a:ext cx="1604679" cy="5686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tx1"/>
                </a:solidFill>
                <a:latin typeface="+mj-lt"/>
              </a:rPr>
              <a:t>Files</a:t>
            </a:r>
          </a:p>
        </p:txBody>
      </p:sp>
      <p:sp>
        <p:nvSpPr>
          <p:cNvPr id="11" name="Flowchart: Decision 10">
            <a:extLst>
              <a:ext uri="{FF2B5EF4-FFF2-40B4-BE49-F238E27FC236}">
                <a16:creationId xmlns:a16="http://schemas.microsoft.com/office/drawing/2014/main" id="{673AD9F2-40B1-4F0C-AA5D-0171B82A3E1F}"/>
              </a:ext>
            </a:extLst>
          </p:cNvPr>
          <p:cNvSpPr/>
          <p:nvPr/>
        </p:nvSpPr>
        <p:spPr>
          <a:xfrm>
            <a:off x="4727189" y="3731275"/>
            <a:ext cx="2268071" cy="71269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Upload</a:t>
            </a:r>
          </a:p>
        </p:txBody>
      </p:sp>
      <p:sp>
        <p:nvSpPr>
          <p:cNvPr id="12" name="Flowchart: Decision 11">
            <a:extLst>
              <a:ext uri="{FF2B5EF4-FFF2-40B4-BE49-F238E27FC236}">
                <a16:creationId xmlns:a16="http://schemas.microsoft.com/office/drawing/2014/main" id="{457F8DC5-9473-45DA-8D09-B5F3D207455F}"/>
              </a:ext>
            </a:extLst>
          </p:cNvPr>
          <p:cNvSpPr/>
          <p:nvPr/>
        </p:nvSpPr>
        <p:spPr>
          <a:xfrm>
            <a:off x="8677834" y="5017207"/>
            <a:ext cx="2250141" cy="694764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View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1F651F-1231-4C90-94CB-D79A7A834053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4853573" y="1633958"/>
            <a:ext cx="9777" cy="11007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1510F58-0D90-4133-8EFD-8CCA6627FF7D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5678231" y="5356986"/>
            <a:ext cx="2999603" cy="760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0AA8AC3-E334-400C-8AA3-FA8520185DA6}"/>
              </a:ext>
            </a:extLst>
          </p:cNvPr>
          <p:cNvCxnSpPr>
            <a:cxnSpLocks/>
            <a:stCxn id="12" idx="0"/>
            <a:endCxn id="9" idx="2"/>
          </p:cNvCxnSpPr>
          <p:nvPr/>
        </p:nvCxnSpPr>
        <p:spPr>
          <a:xfrm flipV="1">
            <a:off x="9802905" y="3396711"/>
            <a:ext cx="0" cy="16204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235348D3-8EEB-43B7-AFE8-FA75B8CFC403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 rot="16200000" flipH="1">
            <a:off x="5148212" y="3018262"/>
            <a:ext cx="418374" cy="1007652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B2FE0AE4-47C8-4953-A03C-D9DF56161FB0}"/>
              </a:ext>
            </a:extLst>
          </p:cNvPr>
          <p:cNvCxnSpPr>
            <a:cxnSpLocks/>
            <a:stCxn id="11" idx="2"/>
            <a:endCxn id="10" idx="0"/>
          </p:cNvCxnSpPr>
          <p:nvPr/>
        </p:nvCxnSpPr>
        <p:spPr>
          <a:xfrm rot="5400000">
            <a:off x="5054225" y="4265638"/>
            <a:ext cx="628668" cy="985333"/>
          </a:xfrm>
          <a:prstGeom prst="bentConnector3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664090AC-E155-423F-8066-E3EBBC265CD6}"/>
              </a:ext>
            </a:extLst>
          </p:cNvPr>
          <p:cNvSpPr/>
          <p:nvPr/>
        </p:nvSpPr>
        <p:spPr>
          <a:xfrm>
            <a:off x="2714054" y="1557275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u="sng" dirty="0">
                <a:latin typeface="+mj-lt"/>
              </a:rPr>
              <a:t>id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396BC02-CD38-454F-B858-CB2378062D10}"/>
              </a:ext>
            </a:extLst>
          </p:cNvPr>
          <p:cNvSpPr/>
          <p:nvPr/>
        </p:nvSpPr>
        <p:spPr>
          <a:xfrm>
            <a:off x="1961010" y="1870301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user_id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72A7660-BFFE-45F5-BF0D-97E881D9E627}"/>
              </a:ext>
            </a:extLst>
          </p:cNvPr>
          <p:cNvSpPr/>
          <p:nvPr/>
        </p:nvSpPr>
        <p:spPr>
          <a:xfrm>
            <a:off x="1303236" y="2206695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fname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088F825-601B-4549-BA0D-3F660CA2C7AC}"/>
              </a:ext>
            </a:extLst>
          </p:cNvPr>
          <p:cNvSpPr/>
          <p:nvPr/>
        </p:nvSpPr>
        <p:spPr>
          <a:xfrm>
            <a:off x="691385" y="2543089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lname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53673884-A54C-42B4-AC3D-75D5C26C375A}"/>
              </a:ext>
            </a:extLst>
          </p:cNvPr>
          <p:cNvSpPr/>
          <p:nvPr/>
        </p:nvSpPr>
        <p:spPr>
          <a:xfrm>
            <a:off x="269284" y="2879483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gender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B22C0F3-5D54-47CD-8A65-13A2DCA8DC56}"/>
              </a:ext>
            </a:extLst>
          </p:cNvPr>
          <p:cNvSpPr/>
          <p:nvPr/>
        </p:nvSpPr>
        <p:spPr>
          <a:xfrm>
            <a:off x="2219871" y="4216094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contact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3F00E8D-05D5-44A4-A651-49DBCAF330AA}"/>
              </a:ext>
            </a:extLst>
          </p:cNvPr>
          <p:cNvSpPr/>
          <p:nvPr/>
        </p:nvSpPr>
        <p:spPr>
          <a:xfrm>
            <a:off x="1670217" y="3877368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pin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07099C39-E60D-4999-9633-57286612D734}"/>
              </a:ext>
            </a:extLst>
          </p:cNvPr>
          <p:cNvSpPr/>
          <p:nvPr/>
        </p:nvSpPr>
        <p:spPr>
          <a:xfrm>
            <a:off x="1196767" y="3541801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addr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41E9DFB-9488-4304-8459-326F25B2561F}"/>
              </a:ext>
            </a:extLst>
          </p:cNvPr>
          <p:cNvSpPr/>
          <p:nvPr/>
        </p:nvSpPr>
        <p:spPr>
          <a:xfrm>
            <a:off x="731714" y="3219659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age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2E470FE-1C8C-42FF-8054-9A9FC9E5128C}"/>
              </a:ext>
            </a:extLst>
          </p:cNvPr>
          <p:cNvSpPr/>
          <p:nvPr/>
        </p:nvSpPr>
        <p:spPr>
          <a:xfrm>
            <a:off x="-7013" y="4608454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file size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AAA6C4-1877-4D65-9706-97EEFA99FB4C}"/>
              </a:ext>
            </a:extLst>
          </p:cNvPr>
          <p:cNvSpPr/>
          <p:nvPr/>
        </p:nvSpPr>
        <p:spPr>
          <a:xfrm>
            <a:off x="3134553" y="4482356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email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2466E3B-9108-4132-A365-84D2BEE0EB0D}"/>
              </a:ext>
            </a:extLst>
          </p:cNvPr>
          <p:cNvSpPr/>
          <p:nvPr/>
        </p:nvSpPr>
        <p:spPr>
          <a:xfrm>
            <a:off x="9697568" y="1790141"/>
            <a:ext cx="1528486" cy="36618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password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AD2AE68-8780-4BF7-8E05-BC216F1F8ECC}"/>
              </a:ext>
            </a:extLst>
          </p:cNvPr>
          <p:cNvSpPr/>
          <p:nvPr/>
        </p:nvSpPr>
        <p:spPr>
          <a:xfrm>
            <a:off x="7949461" y="1790140"/>
            <a:ext cx="1528486" cy="3661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username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59B6AB2-1D26-42CF-8790-ED64FF58CC7C}"/>
              </a:ext>
            </a:extLst>
          </p:cNvPr>
          <p:cNvSpPr/>
          <p:nvPr/>
        </p:nvSpPr>
        <p:spPr>
          <a:xfrm>
            <a:off x="-7013" y="4965990"/>
            <a:ext cx="1528486" cy="28602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action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1505203-D77D-4035-88F2-AE6D5DDDE266}"/>
              </a:ext>
            </a:extLst>
          </p:cNvPr>
          <p:cNvSpPr/>
          <p:nvPr/>
        </p:nvSpPr>
        <p:spPr>
          <a:xfrm>
            <a:off x="154120" y="4236140"/>
            <a:ext cx="1672339" cy="312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file name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50574E3-76C3-4810-B4E8-7A7C578BF930}"/>
              </a:ext>
            </a:extLst>
          </p:cNvPr>
          <p:cNvCxnSpPr>
            <a:stCxn id="39" idx="4"/>
            <a:endCxn id="5" idx="1"/>
          </p:cNvCxnSpPr>
          <p:nvPr/>
        </p:nvCxnSpPr>
        <p:spPr>
          <a:xfrm>
            <a:off x="3478297" y="1843304"/>
            <a:ext cx="572935" cy="118048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237BC23-59E3-4655-86F8-ED1E4DF435EE}"/>
              </a:ext>
            </a:extLst>
          </p:cNvPr>
          <p:cNvCxnSpPr>
            <a:cxnSpLocks/>
            <a:stCxn id="41" idx="5"/>
            <a:endCxn id="5" idx="1"/>
          </p:cNvCxnSpPr>
          <p:nvPr/>
        </p:nvCxnSpPr>
        <p:spPr>
          <a:xfrm>
            <a:off x="2607880" y="2450836"/>
            <a:ext cx="1443352" cy="57295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59A650-5D42-456B-8EAE-C60CE265227E}"/>
              </a:ext>
            </a:extLst>
          </p:cNvPr>
          <p:cNvCxnSpPr>
            <a:cxnSpLocks/>
            <a:stCxn id="42" idx="5"/>
            <a:endCxn id="5" idx="1"/>
          </p:cNvCxnSpPr>
          <p:nvPr/>
        </p:nvCxnSpPr>
        <p:spPr>
          <a:xfrm>
            <a:off x="1996029" y="2787230"/>
            <a:ext cx="2055203" cy="23655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C5FD1D3-99F9-4EFD-ABC4-CF31775EE2ED}"/>
              </a:ext>
            </a:extLst>
          </p:cNvPr>
          <p:cNvCxnSpPr>
            <a:cxnSpLocks/>
            <a:stCxn id="43" idx="6"/>
            <a:endCxn id="5" idx="1"/>
          </p:cNvCxnSpPr>
          <p:nvPr/>
        </p:nvCxnSpPr>
        <p:spPr>
          <a:xfrm>
            <a:off x="1797770" y="3022498"/>
            <a:ext cx="2253462" cy="129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A6699C-C23A-486B-9847-D02AB9C4AADF}"/>
              </a:ext>
            </a:extLst>
          </p:cNvPr>
          <p:cNvCxnSpPr>
            <a:cxnSpLocks/>
            <a:stCxn id="47" idx="6"/>
            <a:endCxn id="5" idx="1"/>
          </p:cNvCxnSpPr>
          <p:nvPr/>
        </p:nvCxnSpPr>
        <p:spPr>
          <a:xfrm flipV="1">
            <a:off x="2260200" y="3023789"/>
            <a:ext cx="1791032" cy="33888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46D87DC-4444-4E2D-A852-7F52062C50B3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3881609" y="3023789"/>
            <a:ext cx="169623" cy="146135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6558CC4-598E-4D18-A9D8-4F05112EC43D}"/>
              </a:ext>
            </a:extLst>
          </p:cNvPr>
          <p:cNvCxnSpPr>
            <a:cxnSpLocks/>
            <a:stCxn id="40" idx="4"/>
            <a:endCxn id="5" idx="1"/>
          </p:cNvCxnSpPr>
          <p:nvPr/>
        </p:nvCxnSpPr>
        <p:spPr>
          <a:xfrm>
            <a:off x="2725253" y="2156330"/>
            <a:ext cx="1325979" cy="86745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DA5BC8E-796A-4AC3-9F60-8E575C14B31C}"/>
              </a:ext>
            </a:extLst>
          </p:cNvPr>
          <p:cNvCxnSpPr>
            <a:cxnSpLocks/>
            <a:stCxn id="46" idx="6"/>
            <a:endCxn id="5" idx="1"/>
          </p:cNvCxnSpPr>
          <p:nvPr/>
        </p:nvCxnSpPr>
        <p:spPr>
          <a:xfrm flipV="1">
            <a:off x="2725253" y="3023789"/>
            <a:ext cx="1325979" cy="66102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8774285-6668-401B-9184-E812DAB720D5}"/>
              </a:ext>
            </a:extLst>
          </p:cNvPr>
          <p:cNvCxnSpPr>
            <a:cxnSpLocks/>
            <a:stCxn id="45" idx="6"/>
            <a:endCxn id="5" idx="1"/>
          </p:cNvCxnSpPr>
          <p:nvPr/>
        </p:nvCxnSpPr>
        <p:spPr>
          <a:xfrm flipV="1">
            <a:off x="3198703" y="3023789"/>
            <a:ext cx="852529" cy="99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5033657-6DE4-4A85-AA69-3A78283C0E54}"/>
              </a:ext>
            </a:extLst>
          </p:cNvPr>
          <p:cNvCxnSpPr>
            <a:cxnSpLocks/>
            <a:stCxn id="5" idx="1"/>
            <a:endCxn id="44" idx="7"/>
          </p:cNvCxnSpPr>
          <p:nvPr/>
        </p:nvCxnSpPr>
        <p:spPr>
          <a:xfrm flipH="1">
            <a:off x="3524515" y="3023789"/>
            <a:ext cx="526717" cy="123419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A19C97EC-E21C-41FF-97F1-43113B57EA35}"/>
              </a:ext>
            </a:extLst>
          </p:cNvPr>
          <p:cNvCxnSpPr>
            <a:cxnSpLocks/>
            <a:stCxn id="52" idx="4"/>
            <a:endCxn id="9" idx="0"/>
          </p:cNvCxnSpPr>
          <p:nvPr/>
        </p:nvCxnSpPr>
        <p:spPr>
          <a:xfrm flipH="1">
            <a:off x="9802905" y="2156330"/>
            <a:ext cx="658906" cy="72266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65616E1-6B9F-4AC0-B801-C1E1A3405122}"/>
              </a:ext>
            </a:extLst>
          </p:cNvPr>
          <p:cNvCxnSpPr>
            <a:cxnSpLocks/>
            <a:stCxn id="53" idx="4"/>
            <a:endCxn id="9" idx="0"/>
          </p:cNvCxnSpPr>
          <p:nvPr/>
        </p:nvCxnSpPr>
        <p:spPr>
          <a:xfrm>
            <a:off x="8713704" y="2156326"/>
            <a:ext cx="1089201" cy="7226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7" name="Flowchart: Decision 106">
            <a:extLst>
              <a:ext uri="{FF2B5EF4-FFF2-40B4-BE49-F238E27FC236}">
                <a16:creationId xmlns:a16="http://schemas.microsoft.com/office/drawing/2014/main" id="{AE592F9B-E24B-470B-B6F7-BF8DEFA6A9A9}"/>
              </a:ext>
            </a:extLst>
          </p:cNvPr>
          <p:cNvSpPr/>
          <p:nvPr/>
        </p:nvSpPr>
        <p:spPr>
          <a:xfrm>
            <a:off x="7199922" y="3721405"/>
            <a:ext cx="2040448" cy="71269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Send</a:t>
            </a:r>
          </a:p>
        </p:txBody>
      </p:sp>
      <p:cxnSp>
        <p:nvCxnSpPr>
          <p:cNvPr id="111" name="Connector: Elbow 110">
            <a:extLst>
              <a:ext uri="{FF2B5EF4-FFF2-40B4-BE49-F238E27FC236}">
                <a16:creationId xmlns:a16="http://schemas.microsoft.com/office/drawing/2014/main" id="{F389480D-276B-4DB6-A97B-1E7E9010DD04}"/>
              </a:ext>
            </a:extLst>
          </p:cNvPr>
          <p:cNvCxnSpPr>
            <a:stCxn id="5" idx="3"/>
            <a:endCxn id="107" idx="0"/>
          </p:cNvCxnSpPr>
          <p:nvPr/>
        </p:nvCxnSpPr>
        <p:spPr>
          <a:xfrm>
            <a:off x="5655914" y="3023789"/>
            <a:ext cx="2564232" cy="697616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3" name="Rectangle 112">
            <a:extLst>
              <a:ext uri="{FF2B5EF4-FFF2-40B4-BE49-F238E27FC236}">
                <a16:creationId xmlns:a16="http://schemas.microsoft.com/office/drawing/2014/main" id="{86D66C6F-43EC-4DB1-B9B4-D8B7A6DCC1CE}"/>
              </a:ext>
            </a:extLst>
          </p:cNvPr>
          <p:cNvSpPr/>
          <p:nvPr/>
        </p:nvSpPr>
        <p:spPr>
          <a:xfrm>
            <a:off x="7417806" y="4583873"/>
            <a:ext cx="1604679" cy="5686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tx1"/>
                </a:solidFill>
                <a:latin typeface="+mj-lt"/>
              </a:rPr>
              <a:t>Feedback</a:t>
            </a:r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D585787-330B-40BD-BACA-D9A45DD48C88}"/>
              </a:ext>
            </a:extLst>
          </p:cNvPr>
          <p:cNvCxnSpPr>
            <a:cxnSpLocks/>
            <a:stCxn id="16" idx="1"/>
            <a:endCxn id="54" idx="6"/>
          </p:cNvCxnSpPr>
          <p:nvPr/>
        </p:nvCxnSpPr>
        <p:spPr>
          <a:xfrm flipH="1" flipV="1">
            <a:off x="1521473" y="5109005"/>
            <a:ext cx="734363" cy="2315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381F569-906E-44FC-8E33-46415B4116F6}"/>
              </a:ext>
            </a:extLst>
          </p:cNvPr>
          <p:cNvCxnSpPr>
            <a:cxnSpLocks/>
            <a:stCxn id="56" idx="6"/>
            <a:endCxn id="16" idx="1"/>
          </p:cNvCxnSpPr>
          <p:nvPr/>
        </p:nvCxnSpPr>
        <p:spPr>
          <a:xfrm>
            <a:off x="1826459" y="4392147"/>
            <a:ext cx="429377" cy="7400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C011BFA3-417B-4EE7-8E25-3628047EC2ED}"/>
              </a:ext>
            </a:extLst>
          </p:cNvPr>
          <p:cNvCxnSpPr>
            <a:cxnSpLocks/>
            <a:stCxn id="48" idx="6"/>
            <a:endCxn id="16" idx="1"/>
          </p:cNvCxnSpPr>
          <p:nvPr/>
        </p:nvCxnSpPr>
        <p:spPr>
          <a:xfrm>
            <a:off x="1521473" y="4751469"/>
            <a:ext cx="734363" cy="38069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5EC05414-1062-4C2D-9128-CB578848FADF}"/>
              </a:ext>
            </a:extLst>
          </p:cNvPr>
          <p:cNvCxnSpPr>
            <a:cxnSpLocks/>
            <a:endCxn id="107" idx="2"/>
          </p:cNvCxnSpPr>
          <p:nvPr/>
        </p:nvCxnSpPr>
        <p:spPr>
          <a:xfrm flipV="1">
            <a:off x="8220146" y="4434100"/>
            <a:ext cx="0" cy="1384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5F962A23-2F58-43E6-9F9B-92D326AA1E75}"/>
              </a:ext>
            </a:extLst>
          </p:cNvPr>
          <p:cNvCxnSpPr>
            <a:cxnSpLocks/>
          </p:cNvCxnSpPr>
          <p:nvPr/>
        </p:nvCxnSpPr>
        <p:spPr>
          <a:xfrm flipV="1">
            <a:off x="8220145" y="5139450"/>
            <a:ext cx="0" cy="22513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30EC9680-8058-4C7A-96F5-1E829C09F962}"/>
              </a:ext>
            </a:extLst>
          </p:cNvPr>
          <p:cNvSpPr/>
          <p:nvPr/>
        </p:nvSpPr>
        <p:spPr>
          <a:xfrm>
            <a:off x="4299194" y="1055734"/>
            <a:ext cx="1604682" cy="5782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tx1"/>
                </a:solidFill>
                <a:latin typeface="+mj-lt"/>
              </a:rPr>
              <a:t>Registration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ECC852-DC52-4782-97FD-8082468E3FFB}"/>
              </a:ext>
            </a:extLst>
          </p:cNvPr>
          <p:cNvSpPr/>
          <p:nvPr/>
        </p:nvSpPr>
        <p:spPr>
          <a:xfrm>
            <a:off x="2255836" y="4972678"/>
            <a:ext cx="1189828" cy="31896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My files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04F21D7-092D-4A78-8F55-5763DC9D0B29}"/>
              </a:ext>
            </a:extLst>
          </p:cNvPr>
          <p:cNvSpPr/>
          <p:nvPr/>
        </p:nvSpPr>
        <p:spPr>
          <a:xfrm>
            <a:off x="2255836" y="5797472"/>
            <a:ext cx="1189828" cy="31896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Storage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A54C5C3-8189-4AF0-84CF-E26FD6AEC749}"/>
              </a:ext>
            </a:extLst>
          </p:cNvPr>
          <p:cNvCxnSpPr>
            <a:cxnSpLocks/>
            <a:stCxn id="16" idx="3"/>
            <a:endCxn id="10" idx="1"/>
          </p:cNvCxnSpPr>
          <p:nvPr/>
        </p:nvCxnSpPr>
        <p:spPr>
          <a:xfrm>
            <a:off x="3445664" y="5132159"/>
            <a:ext cx="627888" cy="22482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CD2FD02-6834-4045-87A0-1252E1D51B6A}"/>
              </a:ext>
            </a:extLst>
          </p:cNvPr>
          <p:cNvCxnSpPr>
            <a:cxnSpLocks/>
            <a:stCxn id="57" idx="3"/>
            <a:endCxn id="10" idx="1"/>
          </p:cNvCxnSpPr>
          <p:nvPr/>
        </p:nvCxnSpPr>
        <p:spPr>
          <a:xfrm flipV="1">
            <a:off x="3445664" y="5356986"/>
            <a:ext cx="627888" cy="59996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0" name="Oval 89">
            <a:extLst>
              <a:ext uri="{FF2B5EF4-FFF2-40B4-BE49-F238E27FC236}">
                <a16:creationId xmlns:a16="http://schemas.microsoft.com/office/drawing/2014/main" id="{1F65CFD1-CEBD-494D-A591-02893256623C}"/>
              </a:ext>
            </a:extLst>
          </p:cNvPr>
          <p:cNvSpPr/>
          <p:nvPr/>
        </p:nvSpPr>
        <p:spPr>
          <a:xfrm>
            <a:off x="461043" y="6021532"/>
            <a:ext cx="1672339" cy="312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file count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B12329F3-7890-4C0C-8413-0B0C05E687AC}"/>
              </a:ext>
            </a:extLst>
          </p:cNvPr>
          <p:cNvSpPr/>
          <p:nvPr/>
        </p:nvSpPr>
        <p:spPr>
          <a:xfrm>
            <a:off x="757230" y="6474268"/>
            <a:ext cx="1672339" cy="312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file size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5EE96A6-FEA9-4740-A841-62016AE3161A}"/>
              </a:ext>
            </a:extLst>
          </p:cNvPr>
          <p:cNvSpPr/>
          <p:nvPr/>
        </p:nvSpPr>
        <p:spPr>
          <a:xfrm>
            <a:off x="2490928" y="6474269"/>
            <a:ext cx="1672339" cy="312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used size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21A5A331-06D8-4572-9B8C-8D39CD680E69}"/>
              </a:ext>
            </a:extLst>
          </p:cNvPr>
          <p:cNvSpPr/>
          <p:nvPr/>
        </p:nvSpPr>
        <p:spPr>
          <a:xfrm>
            <a:off x="3489496" y="6158781"/>
            <a:ext cx="1672339" cy="312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+mj-lt"/>
              </a:rPr>
              <a:t>free size</a:t>
            </a:r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A32ADC0-E61C-41B4-B28A-4A279E8206B1}"/>
              </a:ext>
            </a:extLst>
          </p:cNvPr>
          <p:cNvCxnSpPr>
            <a:cxnSpLocks/>
            <a:stCxn id="92" idx="0"/>
            <a:endCxn id="57" idx="2"/>
          </p:cNvCxnSpPr>
          <p:nvPr/>
        </p:nvCxnSpPr>
        <p:spPr>
          <a:xfrm flipH="1" flipV="1">
            <a:off x="2850750" y="6116434"/>
            <a:ext cx="476348" cy="35783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03E46683-30CC-4981-A2D3-8E5A8D0BD38A}"/>
              </a:ext>
            </a:extLst>
          </p:cNvPr>
          <p:cNvCxnSpPr>
            <a:cxnSpLocks/>
            <a:stCxn id="57" idx="2"/>
            <a:endCxn id="91" idx="7"/>
          </p:cNvCxnSpPr>
          <p:nvPr/>
        </p:nvCxnSpPr>
        <p:spPr>
          <a:xfrm flipH="1">
            <a:off x="2184661" y="6116434"/>
            <a:ext cx="666089" cy="40352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DCC7789E-ABA3-47F8-8CBA-708EDC33221F}"/>
              </a:ext>
            </a:extLst>
          </p:cNvPr>
          <p:cNvCxnSpPr>
            <a:cxnSpLocks/>
            <a:stCxn id="57" idx="2"/>
          </p:cNvCxnSpPr>
          <p:nvPr/>
        </p:nvCxnSpPr>
        <p:spPr>
          <a:xfrm flipH="1">
            <a:off x="1992829" y="6116434"/>
            <a:ext cx="857921" cy="14115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264F7572-9A65-4D3B-855A-1E42761A687A}"/>
              </a:ext>
            </a:extLst>
          </p:cNvPr>
          <p:cNvCxnSpPr>
            <a:cxnSpLocks/>
            <a:stCxn id="93" idx="2"/>
            <a:endCxn id="57" idx="2"/>
          </p:cNvCxnSpPr>
          <p:nvPr/>
        </p:nvCxnSpPr>
        <p:spPr>
          <a:xfrm flipH="1" flipV="1">
            <a:off x="2850750" y="6116434"/>
            <a:ext cx="638746" cy="19835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88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7F09A-E911-F288-EE89-1D457A8E0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543" y="251012"/>
            <a:ext cx="9692640" cy="878540"/>
          </a:xfrm>
        </p:spPr>
        <p:txBody>
          <a:bodyPr>
            <a:normAutofit/>
          </a:bodyPr>
          <a:lstStyle/>
          <a:p>
            <a:pPr algn="ctr"/>
            <a:r>
              <a:rPr lang="en-IN" b="1" dirty="0"/>
              <a:t>Sample Screenshots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EAC988-D9C9-0678-C2ED-8E4BCE7AE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012" y="1353670"/>
            <a:ext cx="10094259" cy="499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51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F9B056-908B-4053-BE6F-9B3677E2A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965" y="609600"/>
            <a:ext cx="9260542" cy="525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482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DECC92-F8D1-6974-A474-4D59D291E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93" y="412376"/>
            <a:ext cx="9350189" cy="623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799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4B090B-D30A-A107-8354-F02BCE6BA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929" y="645459"/>
            <a:ext cx="8498542" cy="621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489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36025-AA08-4AC3-B08F-2178D1D96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826546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F0816-42FA-4E7C-B98C-FF3BC9E5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Now a days use of cloud computing is increasing rapidly.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As the data is get uploaded by the user every day it is critical task to manage this ever increasing data on the cloud.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Deduplication is best method to make well data management in the cloud computing. 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Using the data Deduplication method, we can reduce the size of similar data in cloud.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This project’s main aim is to remove duplicate data from cloud and also help to save storage space and bandwidth.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4156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82B9F5-F8B3-E611-C60C-461B5D3DE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70" y="376516"/>
            <a:ext cx="8955741" cy="595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325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D74AAB-4EF9-9A38-89DD-0F365C421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00635"/>
            <a:ext cx="10757647" cy="527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081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C6106D-E098-E7A0-C4EE-FC0E45D0B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082" y="553197"/>
            <a:ext cx="9439835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666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956F30-3A76-4F61-C384-6B07CA54D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76" y="631825"/>
            <a:ext cx="8928847" cy="559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3141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DA5B190-F2CD-01B7-D0C1-6D3C9614A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046" y="619125"/>
            <a:ext cx="9493625" cy="507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4023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DE6FED-9E33-86B2-B8AF-89B44B1D4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46" y="708212"/>
            <a:ext cx="8695765" cy="614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5562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D735A-B0D3-4B9F-ADBA-EE6F00364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3820758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/>
              <a:t>Thank You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C65C18-950A-5756-D20B-4CD5A7A55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flipH="1">
            <a:off x="13285788" y="6504534"/>
            <a:ext cx="46037" cy="25895"/>
          </a:xfrm>
        </p:spPr>
      </p:pic>
    </p:spTree>
    <p:extLst>
      <p:ext uri="{BB962C8B-B14F-4D97-AF65-F5344CB8AC3E}">
        <p14:creationId xmlns:p14="http://schemas.microsoft.com/office/powerpoint/2010/main" val="425578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09961-5871-43C7-9FA9-21D97FF61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3447060" y="98611"/>
            <a:ext cx="188258" cy="204395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CCABC-4F29-4BA4-9388-451E8C1F1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142564"/>
            <a:ext cx="8595360" cy="4037573"/>
          </a:xfrm>
        </p:spPr>
        <p:txBody>
          <a:bodyPr>
            <a:normAutofit lnSpcReduction="10000"/>
          </a:bodyPr>
          <a:lstStyle/>
          <a:p>
            <a:pPr marL="342900" indent="-342900" algn="just">
              <a:buClrTx/>
              <a:buFont typeface="Wingdings" pitchFamily="2" charset="2"/>
              <a:buChar char="§"/>
            </a:pPr>
            <a:r>
              <a:rPr lang="en-US" sz="2400" dirty="0">
                <a:latin typeface="+mj-lt"/>
                <a:cs typeface="Calibri" pitchFamily="34" charset="0"/>
              </a:rPr>
              <a:t>This framework is managed by an admin. </a:t>
            </a:r>
          </a:p>
          <a:p>
            <a:pPr marL="342900" indent="-342900" algn="just">
              <a:buClrTx/>
              <a:buFont typeface="Wingdings" pitchFamily="2" charset="2"/>
              <a:buChar char="§"/>
            </a:pPr>
            <a:r>
              <a:rPr lang="en-US" sz="2400" dirty="0">
                <a:latin typeface="+mj-lt"/>
                <a:cs typeface="Calibri" pitchFamily="34" charset="0"/>
              </a:rPr>
              <a:t>Admin and User are the users who interact with the system.</a:t>
            </a:r>
          </a:p>
          <a:p>
            <a:pPr marL="342900" indent="-342900" algn="just">
              <a:buClrTx/>
              <a:buFont typeface="Wingdings" pitchFamily="2" charset="2"/>
              <a:buChar char="§"/>
            </a:pPr>
            <a:r>
              <a:rPr lang="en-US" sz="2400" dirty="0">
                <a:latin typeface="+mj-lt"/>
                <a:cs typeface="Calibri" pitchFamily="34" charset="0"/>
              </a:rPr>
              <a:t>The files uploaded by the user are saved in the cloud with a signature and the pushing details will be logged in the cloud.</a:t>
            </a:r>
          </a:p>
          <a:p>
            <a:pPr marL="342900" indent="-342900" algn="just">
              <a:buClrTx/>
              <a:buFont typeface="Wingdings" pitchFamily="2" charset="2"/>
              <a:buChar char="§"/>
            </a:pPr>
            <a:r>
              <a:rPr lang="en-US" sz="2400" dirty="0">
                <a:latin typeface="+mj-lt"/>
                <a:cs typeface="Calibri" pitchFamily="34" charset="0"/>
              </a:rPr>
              <a:t>When multiple users upload the same content file, the cloud identifies the file which is already present or not by using the signature.</a:t>
            </a:r>
          </a:p>
          <a:p>
            <a:pPr marL="342900" indent="-342900" algn="just">
              <a:buClrTx/>
              <a:buFont typeface="Wingdings" pitchFamily="2" charset="2"/>
              <a:buChar char="§"/>
            </a:pPr>
            <a:r>
              <a:rPr lang="en-US" sz="2400" dirty="0">
                <a:latin typeface="+mj-lt"/>
                <a:cs typeface="Calibri" pitchFamily="34" charset="0"/>
              </a:rPr>
              <a:t>If the same content files are trying to push, the cloud identifies that and logs its details. But only one file will be in the cloud.</a:t>
            </a:r>
            <a:endParaRPr lang="en-IN" sz="2000" dirty="0">
              <a:latin typeface="+mj-lt"/>
              <a:cs typeface="Calibri" pitchFamily="34" charset="0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4001B8-F584-B87C-EB7F-0753EF8FE0E1}"/>
              </a:ext>
            </a:extLst>
          </p:cNvPr>
          <p:cNvSpPr txBox="1"/>
          <p:nvPr/>
        </p:nvSpPr>
        <p:spPr>
          <a:xfrm>
            <a:off x="3095064" y="935921"/>
            <a:ext cx="694316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cs typeface="Calibri" pitchFamily="34" charset="0"/>
              </a:rPr>
              <a:t>DESCRIPTION</a:t>
            </a:r>
            <a:endParaRPr lang="en-IN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1362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3AB6A-5CD5-465B-AD5A-55301581F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484" y="0"/>
            <a:ext cx="9692640" cy="1120588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/>
              <a:t>System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EB765-9EBB-4355-8954-2C408426F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219200"/>
            <a:ext cx="8595360" cy="5432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200" b="1" dirty="0">
                <a:latin typeface="+mj-lt"/>
              </a:rPr>
              <a:t>Hardware Requirement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Intel Core i5 (and above) Processor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64-bit architecture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4GB (and above) RAM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sz="3200" b="1" dirty="0">
                <a:latin typeface="+mj-lt"/>
              </a:rPr>
              <a:t>Software Requirements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Operating System: Windows 11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Front end: Python Django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Back end: SQLite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Integrated Development Environment: PyCharm</a:t>
            </a:r>
          </a:p>
          <a:p>
            <a:pPr marL="274320" lvl="1" indent="0">
              <a:buClrTx/>
              <a:buNone/>
            </a:pPr>
            <a:endParaRPr lang="en-IN" sz="2400" dirty="0">
              <a:latin typeface="+mj-lt"/>
            </a:endParaRPr>
          </a:p>
          <a:p>
            <a:pPr lvl="1">
              <a:buClrTx/>
              <a:buFont typeface="Wingdings" panose="05000000000000000000" pitchFamily="2" charset="2"/>
              <a:buChar char="§"/>
            </a:pPr>
            <a:endParaRPr lang="en-IN" sz="2600" dirty="0">
              <a:latin typeface="+mj-lt"/>
            </a:endParaRPr>
          </a:p>
          <a:p>
            <a:pPr marL="342900" indent="-342900">
              <a:buClrTx/>
              <a:buFont typeface="Wingdings" pitchFamily="2" charset="2"/>
              <a:buChar char="§"/>
            </a:pPr>
            <a:endParaRPr lang="en-IN" sz="2800" dirty="0">
              <a:latin typeface="+mj-lt"/>
            </a:endParaRPr>
          </a:p>
          <a:p>
            <a:pPr marL="342900" lvl="0" indent="-342900">
              <a:buClrTx/>
              <a:buFont typeface="Wingdings" pitchFamily="2" charset="2"/>
              <a:buChar char="§"/>
            </a:pPr>
            <a:endParaRPr lang="en-IN" sz="3200" dirty="0">
              <a:latin typeface="Calibri" pitchFamily="34" charset="0"/>
            </a:endParaRPr>
          </a:p>
          <a:p>
            <a:pPr lvl="0"/>
            <a:endParaRPr lang="en-IN" sz="3200" dirty="0">
              <a:latin typeface="Calibri" pitchFamily="34" charset="0"/>
            </a:endParaRPr>
          </a:p>
          <a:p>
            <a:pPr marL="342900" lvl="0" indent="-342900">
              <a:buFont typeface="Wingdings" pitchFamily="2" charset="2"/>
              <a:buChar char="§"/>
            </a:pPr>
            <a:endParaRPr lang="en-IN" sz="3200" dirty="0">
              <a:latin typeface="Calibri" pitchFamily="34" charset="0"/>
            </a:endParaRPr>
          </a:p>
          <a:p>
            <a:pPr marL="342900" lvl="0" indent="-342900">
              <a:buFont typeface="Wingdings" pitchFamily="2" charset="2"/>
              <a:buChar char="§"/>
            </a:pPr>
            <a:endParaRPr lang="en-IN" sz="3200" dirty="0">
              <a:latin typeface="Calibri" pitchFamily="34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3200" b="1" dirty="0">
              <a:latin typeface="+mj-lt"/>
            </a:endParaRPr>
          </a:p>
          <a:p>
            <a:pPr marL="0" indent="0">
              <a:buNone/>
            </a:pPr>
            <a:endParaRPr lang="en-IN" sz="3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1393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92316-C5D5-481C-998A-2AFB32230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286871"/>
            <a:ext cx="9692640" cy="914400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/>
              <a:t>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857B1-3AA2-4519-9AE1-22C81E603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622612"/>
            <a:ext cx="8595360" cy="4557525"/>
          </a:xfrm>
        </p:spPr>
        <p:txBody>
          <a:bodyPr/>
          <a:lstStyle/>
          <a:p>
            <a:pPr lvl="1" algn="just"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Cloud computing provides a large amount of virtual environment hiding the platform and operating systems of users. </a:t>
            </a:r>
          </a:p>
          <a:p>
            <a:pPr lvl="1" algn="just">
              <a:buClrTx/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+mj-lt"/>
            </a:endParaRPr>
          </a:p>
          <a:p>
            <a:pPr lvl="1" algn="just"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Users use the resources for sharing data. But users have to pay as per the use of resources of the cloud. </a:t>
            </a:r>
          </a:p>
          <a:p>
            <a:pPr lvl="1" algn="just">
              <a:buClrTx/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+mj-lt"/>
            </a:endParaRPr>
          </a:p>
          <a:p>
            <a:pPr lvl="1" algn="just"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+mj-lt"/>
                <a:cs typeface="Calibri" pitchFamily="34" charset="0"/>
              </a:rPr>
              <a:t>Security and less protection of sensitive data in cloud computing is still the biggest challenge.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682087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FE191-F505-4D29-8292-94617F49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0"/>
            <a:ext cx="9692640" cy="1129553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/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7010C-6D1C-4C8F-A332-C8FCE2223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210235"/>
            <a:ext cx="8595360" cy="5307105"/>
          </a:xfrm>
        </p:spPr>
        <p:txBody>
          <a:bodyPr>
            <a:noAutofit/>
          </a:bodyPr>
          <a:lstStyle/>
          <a:p>
            <a:pPr algn="just"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This proposed method is to remove the duplicate data in which the user has assigned some privilege according to the duplication check &amp; each user has their unique token. </a:t>
            </a:r>
          </a:p>
          <a:p>
            <a:pPr algn="just"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Cloud Deduplication is achieved using the hybrid cloud architecture. </a:t>
            </a:r>
          </a:p>
          <a:p>
            <a:pPr algn="just"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This proposed method is more secure and consumes fewer resources of the cloud. </a:t>
            </a:r>
          </a:p>
          <a:p>
            <a:pPr algn="just"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Also, it shows that the proposed scheme has minimal overhead in duplicate removal as compared to the normal Deduplication technique. </a:t>
            </a:r>
          </a:p>
          <a:p>
            <a:pPr algn="just">
              <a:buClrTx/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</a:rPr>
              <a:t>In this project, Content Level Deduplication, as well as File Level Deduplication of file data, is checked over the cloud.</a:t>
            </a:r>
            <a:endParaRPr lang="en-IN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97532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398B3-F335-43E0-994A-29AD6C697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n-IN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E4F56-146C-4EF5-B3C5-602E2B693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ClrTx/>
              <a:buNone/>
            </a:pPr>
            <a:r>
              <a:rPr lang="en-US" sz="2400" b="0" dirty="0">
                <a:latin typeface="+mj-lt"/>
                <a:cs typeface="Calibri" pitchFamily="34" charset="0"/>
              </a:rPr>
              <a:t>The system has the following </a:t>
            </a:r>
            <a:r>
              <a:rPr lang="en-US" sz="2400" dirty="0">
                <a:latin typeface="+mj-lt"/>
                <a:cs typeface="Calibri" pitchFamily="34" charset="0"/>
              </a:rPr>
              <a:t>users</a:t>
            </a:r>
            <a:r>
              <a:rPr lang="en-US" sz="2400" b="0" dirty="0">
                <a:latin typeface="+mj-lt"/>
                <a:cs typeface="Calibri" pitchFamily="34" charset="0"/>
              </a:rPr>
              <a:t>: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endParaRPr lang="en-IN" sz="2400" dirty="0">
              <a:solidFill>
                <a:schemeClr val="tx1"/>
              </a:solidFill>
              <a:latin typeface="+mj-lt"/>
            </a:endParaRPr>
          </a:p>
          <a:p>
            <a:pPr lvl="1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Admin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endParaRPr lang="en-IN" sz="2400" dirty="0">
              <a:solidFill>
                <a:schemeClr val="tx1"/>
              </a:solidFill>
              <a:latin typeface="+mj-lt"/>
            </a:endParaRPr>
          </a:p>
          <a:p>
            <a:pPr lvl="1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User</a:t>
            </a:r>
          </a:p>
          <a:p>
            <a:pPr lvl="1">
              <a:buClrTx/>
              <a:buFont typeface="Wingdings" panose="05000000000000000000" pitchFamily="2" charset="2"/>
              <a:buChar char="§"/>
            </a:pPr>
            <a:endParaRPr lang="en-IN" sz="2400" dirty="0">
              <a:latin typeface="+mj-lt"/>
            </a:endParaRPr>
          </a:p>
          <a:p>
            <a:pPr lvl="1">
              <a:buClrTx/>
              <a:buFont typeface="Wingdings" panose="05000000000000000000" pitchFamily="2" charset="2"/>
              <a:buChar char="§"/>
            </a:pPr>
            <a:endParaRPr lang="en-IN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608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D67A-AFBD-48C7-A4D5-304E692A5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07400-F2F0-4F03-AF4A-0FB0EA2DC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sz="2400" dirty="0">
              <a:latin typeface="+mj-lt"/>
            </a:endParaRPr>
          </a:p>
          <a:p>
            <a:pPr marL="0" indent="0">
              <a:buNone/>
            </a:pPr>
            <a:r>
              <a:rPr lang="en-IN" sz="2400" dirty="0">
                <a:latin typeface="+mj-lt"/>
              </a:rPr>
              <a:t>Admin can do the following functions: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en-IN" sz="2400" dirty="0">
              <a:latin typeface="+mj-lt"/>
            </a:endParaRP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View the user</a:t>
            </a: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View user feedback</a:t>
            </a: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Access the ownCloud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358C7D-927B-E169-5959-196AF878B20D}"/>
              </a:ext>
            </a:extLst>
          </p:cNvPr>
          <p:cNvSpPr txBox="1"/>
          <p:nvPr/>
        </p:nvSpPr>
        <p:spPr>
          <a:xfrm>
            <a:off x="4208929" y="365760"/>
            <a:ext cx="61049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b="1" dirty="0"/>
              <a:t>Modules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2154321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9FE2-9D91-4AAF-AFF7-C08FDA93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User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EA93E-2D2C-4E6C-9330-A604BF200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400" dirty="0">
                <a:latin typeface="+mj-lt"/>
              </a:rPr>
              <a:t>Users can do the following functions: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en-IN" sz="2400" dirty="0">
              <a:latin typeface="+mj-lt"/>
            </a:endParaRP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Add, view, and manage files</a:t>
            </a: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Search the stored files</a:t>
            </a: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View storage use</a:t>
            </a: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latin typeface="+mj-lt"/>
              </a:rPr>
              <a:t>Give feedback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7312425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Custom 1">
      <a:dk1>
        <a:sysClr val="windowText" lastClr="000000"/>
      </a:dk1>
      <a:lt1>
        <a:srgbClr val="F2F2F2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Riblet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/>
          </a:solidFill>
          <a:prstDash val="solid"/>
        </a:ln>
        <a:ln w="58420" cap="flat" cmpd="thickThin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27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l"/>
          </a:scene3d>
          <a:sp3d prstMaterial="flat">
            <a:bevelT w="31750" h="63500" prst="riblet"/>
          </a:sp3d>
        </a:effectStyle>
        <a:effectStyle>
          <a:effectLst>
            <a:outerShdw blurRad="50800" dist="38100" dir="27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l"/>
          </a:scene3d>
          <a:sp3d prstMaterial="flat">
            <a:bevelT w="57150" h="114300" prst="ribl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View">
  <a:themeElements>
    <a:clrScheme name="Custom 22">
      <a:dk1>
        <a:srgbClr val="000000"/>
      </a:dk1>
      <a:lt1>
        <a:srgbClr val="FFFFFF"/>
      </a:lt1>
      <a:dk2>
        <a:srgbClr val="7030A0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{CA770C46-678C-402D-A647-5A28A36EA8EE}tf78479028_win32</Template>
  <TotalTime>1239</TotalTime>
  <Words>659</Words>
  <Application>Microsoft Office PowerPoint</Application>
  <PresentationFormat>Widescreen</PresentationFormat>
  <Paragraphs>152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Arial</vt:lpstr>
      <vt:lpstr>Calibri</vt:lpstr>
      <vt:lpstr>Segoe UI</vt:lpstr>
      <vt:lpstr>Segoe UI Light</vt:lpstr>
      <vt:lpstr>Times New Roman</vt:lpstr>
      <vt:lpstr>Wingdings</vt:lpstr>
      <vt:lpstr>Wingdings 2</vt:lpstr>
      <vt:lpstr>Balancing Act</vt:lpstr>
      <vt:lpstr>Wellspring</vt:lpstr>
      <vt:lpstr>Star of the show</vt:lpstr>
      <vt:lpstr>Amusements</vt:lpstr>
      <vt:lpstr>View</vt:lpstr>
      <vt:lpstr>                   </vt:lpstr>
      <vt:lpstr>INTRODUCTION</vt:lpstr>
      <vt:lpstr>aa</vt:lpstr>
      <vt:lpstr>System Requirements</vt:lpstr>
      <vt:lpstr>Existing System</vt:lpstr>
      <vt:lpstr>Proposed System</vt:lpstr>
      <vt:lpstr>PowerPoint Presentation</vt:lpstr>
      <vt:lpstr>Admin</vt:lpstr>
      <vt:lpstr>User</vt:lpstr>
      <vt:lpstr>DFD Level 0</vt:lpstr>
      <vt:lpstr>DFD Level 1 - User</vt:lpstr>
      <vt:lpstr>DFD Level  1 - Admin</vt:lpstr>
      <vt:lpstr>DFD Level  2 - User</vt:lpstr>
      <vt:lpstr>DFD Level  2 - Admin</vt:lpstr>
      <vt:lpstr>ER Diagram</vt:lpstr>
      <vt:lpstr>Sample 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COLOR OF THE YEAR 2022</dc:title>
  <dc:creator>Viba N B</dc:creator>
  <cp:lastModifiedBy>Viba N B</cp:lastModifiedBy>
  <cp:revision>42</cp:revision>
  <dcterms:created xsi:type="dcterms:W3CDTF">2022-03-02T06:29:59Z</dcterms:created>
  <dcterms:modified xsi:type="dcterms:W3CDTF">2022-07-06T05:41:33Z</dcterms:modified>
</cp:coreProperties>
</file>